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6.xml.rels" ContentType="application/vnd.openxmlformats-package.relationships+xml"/>
  <Override PartName="/ppt/notesSlides/notesSlide6.xml" ContentType="application/vnd.openxmlformats-officedocument.presentationml.notes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media/image34.png" ContentType="image/png"/>
  <Override PartName="/ppt/media/image32.png" ContentType="image/png"/>
  <Override PartName="/ppt/media/image31.png" ContentType="image/png"/>
  <Override PartName="/ppt/media/image30.png" ContentType="image/png"/>
  <Override PartName="/ppt/media/image25.png" ContentType="image/png"/>
  <Override PartName="/ppt/media/image24.png" ContentType="image/png"/>
  <Override PartName="/ppt/media/image23.png" ContentType="image/png"/>
  <Override PartName="/ppt/media/image22.png" ContentType="image/png"/>
  <Override PartName="/ppt/media/image21.png" ContentType="image/png"/>
  <Override PartName="/ppt/media/image19.png" ContentType="image/png"/>
  <Override PartName="/ppt/media/image10.jpeg" ContentType="image/jpeg"/>
  <Override PartName="/ppt/media/image20.png" ContentType="image/png"/>
  <Override PartName="/ppt/media/image2.jpeg" ContentType="image/jpeg"/>
  <Override PartName="/ppt/media/image18.png" ContentType="image/png"/>
  <Override PartName="/ppt/media/image14.png" ContentType="image/png"/>
  <Override PartName="/ppt/media/image13.png" ContentType="image/png"/>
  <Override PartName="/ppt/media/image11.png" ContentType="image/png"/>
  <Override PartName="/ppt/media/image28.png" ContentType="image/png"/>
  <Override PartName="/ppt/media/image8.jpeg" ContentType="image/jpeg"/>
  <Override PartName="/ppt/media/image9.jpeg" ContentType="image/jpeg"/>
  <Override PartName="/ppt/media/image12.png" ContentType="image/png"/>
  <Override PartName="/ppt/media/image33.png" ContentType="image/png"/>
  <Override PartName="/ppt/media/image1.jpeg" ContentType="image/jpeg"/>
  <Override PartName="/ppt/media/image7.png" ContentType="image/png"/>
  <Override PartName="/ppt/media/image29.png" ContentType="image/png"/>
  <Override PartName="/ppt/media/image6.png" ContentType="image/png"/>
  <Override PartName="/ppt/media/image27.png" ContentType="image/png"/>
  <Override PartName="/ppt/media/image5.jpeg" ContentType="image/jpeg"/>
  <Override PartName="/ppt/media/image4.png" ContentType="image/png"/>
  <Override PartName="/ppt/media/image17.png" ContentType="image/png"/>
  <Override PartName="/ppt/media/image26.png" ContentType="image/png"/>
  <Override PartName="/ppt/media/image3.png" ContentType="image/png"/>
  <Override PartName="/ppt/media/image16.jpeg" ContentType="image/jpeg"/>
  <Override PartName="/ppt/media/image15.jpeg" ContentType="image/jpeg"/>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PlaceHolder 1"/>
          <p:cNvSpPr>
            <a:spLocks noGrp="1"/>
          </p:cNvSpPr>
          <p:nvPr>
            <p:ph type="body"/>
          </p:nvPr>
        </p:nvSpPr>
        <p:spPr>
          <a:xfrm>
            <a:off x="756000" y="5078520"/>
            <a:ext cx="6047640" cy="4811040"/>
          </a:xfrm>
          <a:prstGeom prst="rect">
            <a:avLst/>
          </a:prstGeom>
        </p:spPr>
        <p:txBody>
          <a:bodyPr wrap="none" lIns="0" rIns="0" tIns="0" bIns="0"/>
          <a:p>
            <a:r>
              <a:rPr lang="es-ES"/>
              <a:t>Pulse para editar el formato de las notas</a:t>
            </a:r>
            <a:endParaRPr/>
          </a:p>
        </p:txBody>
      </p:sp>
      <p:sp>
        <p:nvSpPr>
          <p:cNvPr id="92" name="PlaceHolder 2"/>
          <p:cNvSpPr>
            <a:spLocks noGrp="1"/>
          </p:cNvSpPr>
          <p:nvPr>
            <p:ph type="hdr"/>
          </p:nvPr>
        </p:nvSpPr>
        <p:spPr>
          <a:xfrm>
            <a:off x="0" y="0"/>
            <a:ext cx="3280680" cy="534240"/>
          </a:xfrm>
          <a:prstGeom prst="rect">
            <a:avLst/>
          </a:prstGeom>
        </p:spPr>
        <p:txBody>
          <a:bodyPr wrap="none" lIns="0" rIns="0" tIns="0" bIns="0"/>
          <a:p>
            <a:r>
              <a:rPr lang="es-ES"/>
              <a:t>&lt;encabezamiento&gt;</a:t>
            </a:r>
            <a:endParaRPr/>
          </a:p>
        </p:txBody>
      </p:sp>
      <p:sp>
        <p:nvSpPr>
          <p:cNvPr id="93" name="PlaceHolder 3"/>
          <p:cNvSpPr>
            <a:spLocks noGrp="1"/>
          </p:cNvSpPr>
          <p:nvPr>
            <p:ph type="dt"/>
          </p:nvPr>
        </p:nvSpPr>
        <p:spPr>
          <a:xfrm>
            <a:off x="4278960" y="0"/>
            <a:ext cx="3280680" cy="534240"/>
          </a:xfrm>
          <a:prstGeom prst="rect">
            <a:avLst/>
          </a:prstGeom>
        </p:spPr>
        <p:txBody>
          <a:bodyPr wrap="none" lIns="0" rIns="0" tIns="0" bIns="0"/>
          <a:p>
            <a:pPr algn="r"/>
            <a:r>
              <a:rPr lang="es-ES"/>
              <a:t>&lt;fecha/hora&gt;</a:t>
            </a:r>
            <a:endParaRPr/>
          </a:p>
        </p:txBody>
      </p:sp>
      <p:sp>
        <p:nvSpPr>
          <p:cNvPr id="94" name="PlaceHolder 4"/>
          <p:cNvSpPr>
            <a:spLocks noGrp="1"/>
          </p:cNvSpPr>
          <p:nvPr>
            <p:ph type="ftr"/>
          </p:nvPr>
        </p:nvSpPr>
        <p:spPr>
          <a:xfrm>
            <a:off x="0" y="10157400"/>
            <a:ext cx="3280680" cy="534240"/>
          </a:xfrm>
          <a:prstGeom prst="rect">
            <a:avLst/>
          </a:prstGeom>
        </p:spPr>
        <p:txBody>
          <a:bodyPr wrap="none" lIns="0" rIns="0" tIns="0" bIns="0" anchor="b"/>
          <a:p>
            <a:r>
              <a:rPr lang="es-ES"/>
              <a:t>&lt;pie de página&gt;</a:t>
            </a:r>
            <a:endParaRPr/>
          </a:p>
        </p:txBody>
      </p:sp>
      <p:sp>
        <p:nvSpPr>
          <p:cNvPr id="95" name="PlaceHolder 5"/>
          <p:cNvSpPr>
            <a:spLocks noGrp="1"/>
          </p:cNvSpPr>
          <p:nvPr>
            <p:ph type="sldNum"/>
          </p:nvPr>
        </p:nvSpPr>
        <p:spPr>
          <a:xfrm>
            <a:off x="4278960" y="10157400"/>
            <a:ext cx="3280680" cy="534240"/>
          </a:xfrm>
          <a:prstGeom prst="rect">
            <a:avLst/>
          </a:prstGeom>
        </p:spPr>
        <p:txBody>
          <a:bodyPr wrap="none" lIns="0" rIns="0" tIns="0" bIns="0" anchor="b"/>
          <a:p>
            <a:pPr algn="r"/>
            <a:fld id="{15002B80-261A-4E88-9715-CDB6F56B4D4A}" type="slidenum">
              <a:rPr lang="es-ES"/>
              <a:t>&lt;número&gt;</a:t>
            </a:fld>
            <a:endParaRPr/>
          </a:p>
        </p:txBody>
      </p:sp>
    </p:spTree>
  </p:cSld>
  <p:clrMap bg1="lt1" bg2="lt2" tx1="dk1" tx2="dk2" accent1="accent1" accent2="accent2" accent3="accent3" accent4="accent4" accent5="accent5" accent6="accent6" hlink="hlink" folHlink="folHlink"/>
</p:notesMaster>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PlaceHolder 1"/>
          <p:cNvSpPr>
            <a:spLocks noGrp="1"/>
          </p:cNvSpPr>
          <p:nvPr>
            <p:ph type="body"/>
          </p:nvPr>
        </p:nvSpPr>
        <p:spPr>
          <a:xfrm>
            <a:off x="685800" y="4400640"/>
            <a:ext cx="5486040" cy="3600000"/>
          </a:xfrm>
          <a:prstGeom prst="rect">
            <a:avLst/>
          </a:prstGeom>
        </p:spPr>
        <p:txBody>
          <a:bodyPr/>
          <a:p>
            <a:endParaRPr/>
          </a:p>
        </p:txBody>
      </p:sp>
      <p:sp>
        <p:nvSpPr>
          <p:cNvPr id="174" name="TextShape 2"/>
          <p:cNvSpPr txBox="1"/>
          <p:nvPr/>
        </p:nvSpPr>
        <p:spPr>
          <a:xfrm>
            <a:off x="3884760" y="8685360"/>
            <a:ext cx="2971440" cy="458280"/>
          </a:xfrm>
          <a:prstGeom prst="rect">
            <a:avLst/>
          </a:prstGeom>
        </p:spPr>
        <p:txBody>
          <a:bodyPr anchor="b"/>
          <a:p>
            <a:pPr algn="r">
              <a:lnSpc>
                <a:spcPct val="100000"/>
              </a:lnSpc>
            </a:pPr>
            <a:fld id="{E3B479BE-558F-4990-A847-3E5FE758EEF1}" type="slidenum">
              <a:rPr lang="es-ES" sz="1200">
                <a:solidFill>
                  <a:srgbClr val="000000"/>
                </a:solidFill>
                <a:latin typeface="+mn-lt"/>
                <a:ea typeface="+mn-ea"/>
              </a:rPr>
              <a:t>&lt;número&gt;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36" name="PlaceHolder 2"/>
          <p:cNvSpPr>
            <a:spLocks noGrp="1"/>
          </p:cNvSpPr>
          <p:nvPr>
            <p:ph type="body"/>
          </p:nvPr>
        </p:nvSpPr>
        <p:spPr>
          <a:xfrm>
            <a:off x="457200" y="1481400"/>
            <a:ext cx="8229240" cy="2158560"/>
          </a:xfrm>
          <a:prstGeom prst="rect">
            <a:avLst/>
          </a:prstGeom>
        </p:spPr>
        <p:txBody>
          <a:bodyPr wrap="none" lIns="0" rIns="0" tIns="0" bIns="0"/>
          <a:p>
            <a:endParaRPr/>
          </a:p>
        </p:txBody>
      </p:sp>
      <p:sp>
        <p:nvSpPr>
          <p:cNvPr id="37" name="PlaceHolder 3"/>
          <p:cNvSpPr>
            <a:spLocks noGrp="1"/>
          </p:cNvSpPr>
          <p:nvPr>
            <p:ph type="body"/>
          </p:nvPr>
        </p:nvSpPr>
        <p:spPr>
          <a:xfrm>
            <a:off x="457200" y="3845520"/>
            <a:ext cx="8229240" cy="2158560"/>
          </a:xfrm>
          <a:prstGeom prst="rect">
            <a:avLst/>
          </a:prstGeom>
        </p:spPr>
        <p:txBody>
          <a:bodyPr wrap="none"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39" name="PlaceHolder 2"/>
          <p:cNvSpPr>
            <a:spLocks noGrp="1"/>
          </p:cNvSpPr>
          <p:nvPr>
            <p:ph type="body"/>
          </p:nvPr>
        </p:nvSpPr>
        <p:spPr>
          <a:xfrm>
            <a:off x="457200" y="1481400"/>
            <a:ext cx="4015800" cy="2158560"/>
          </a:xfrm>
          <a:prstGeom prst="rect">
            <a:avLst/>
          </a:prstGeom>
        </p:spPr>
        <p:txBody>
          <a:bodyPr wrap="none" lIns="0" rIns="0" tIns="0" bIns="0"/>
          <a:p>
            <a:endParaRPr/>
          </a:p>
        </p:txBody>
      </p:sp>
      <p:sp>
        <p:nvSpPr>
          <p:cNvPr id="40" name="PlaceHolder 3"/>
          <p:cNvSpPr>
            <a:spLocks noGrp="1"/>
          </p:cNvSpPr>
          <p:nvPr>
            <p:ph type="body"/>
          </p:nvPr>
        </p:nvSpPr>
        <p:spPr>
          <a:xfrm>
            <a:off x="4674240" y="1481400"/>
            <a:ext cx="4015800" cy="2158560"/>
          </a:xfrm>
          <a:prstGeom prst="rect">
            <a:avLst/>
          </a:prstGeom>
        </p:spPr>
        <p:txBody>
          <a:bodyPr wrap="none" lIns="0" rIns="0" tIns="0" bIns="0"/>
          <a:p>
            <a:endParaRPr/>
          </a:p>
        </p:txBody>
      </p:sp>
      <p:sp>
        <p:nvSpPr>
          <p:cNvPr id="41" name="PlaceHolder 4"/>
          <p:cNvSpPr>
            <a:spLocks noGrp="1"/>
          </p:cNvSpPr>
          <p:nvPr>
            <p:ph type="body"/>
          </p:nvPr>
        </p:nvSpPr>
        <p:spPr>
          <a:xfrm>
            <a:off x="4674240" y="3845520"/>
            <a:ext cx="4015800" cy="2158560"/>
          </a:xfrm>
          <a:prstGeom prst="rect">
            <a:avLst/>
          </a:prstGeom>
        </p:spPr>
        <p:txBody>
          <a:bodyPr wrap="none" lIns="0" rIns="0" tIns="0" bIns="0"/>
          <a:p>
            <a:endParaRPr/>
          </a:p>
        </p:txBody>
      </p:sp>
      <p:sp>
        <p:nvSpPr>
          <p:cNvPr id="42" name="PlaceHolder 5"/>
          <p:cNvSpPr>
            <a:spLocks noGrp="1"/>
          </p:cNvSpPr>
          <p:nvPr>
            <p:ph type="body"/>
          </p:nvPr>
        </p:nvSpPr>
        <p:spPr>
          <a:xfrm>
            <a:off x="457200" y="3845520"/>
            <a:ext cx="4015800" cy="2158560"/>
          </a:xfrm>
          <a:prstGeom prst="rect">
            <a:avLst/>
          </a:prstGeom>
        </p:spPr>
        <p:txBody>
          <a:bodyPr wrap="none"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44" name="PlaceHolder 2"/>
          <p:cNvSpPr>
            <a:spLocks noGrp="1"/>
          </p:cNvSpPr>
          <p:nvPr>
            <p:ph type="body"/>
          </p:nvPr>
        </p:nvSpPr>
        <p:spPr>
          <a:xfrm>
            <a:off x="457200" y="1481400"/>
            <a:ext cx="8229240" cy="4525560"/>
          </a:xfrm>
          <a:prstGeom prst="rect">
            <a:avLst/>
          </a:prstGeom>
        </p:spPr>
        <p:txBody>
          <a:bodyPr wrap="none" lIns="0" rIns="0" tIns="0" bIns="0"/>
          <a:p>
            <a:endParaRPr/>
          </a:p>
        </p:txBody>
      </p:sp>
      <p:sp>
        <p:nvSpPr>
          <p:cNvPr id="45" name="PlaceHolder 3"/>
          <p:cNvSpPr>
            <a:spLocks noGrp="1"/>
          </p:cNvSpPr>
          <p:nvPr>
            <p:ph type="body"/>
          </p:nvPr>
        </p:nvSpPr>
        <p:spPr>
          <a:xfrm>
            <a:off x="457200" y="1481400"/>
            <a:ext cx="8229240" cy="4525560"/>
          </a:xfrm>
          <a:prstGeom prst="rect">
            <a:avLst/>
          </a:prstGeom>
        </p:spPr>
        <p:txBody>
          <a:bodyPr wrap="none" lIns="0" rIns="0" tIns="0" bIns="0"/>
          <a:p>
            <a:endParaRPr/>
          </a:p>
        </p:txBody>
      </p:sp>
      <p:pic>
        <p:nvPicPr>
          <p:cNvPr id="46" name="" descr=""/>
          <p:cNvPicPr/>
          <p:nvPr/>
        </p:nvPicPr>
        <p:blipFill>
          <a:blip r:embed="rId2"/>
          <a:stretch>
            <a:fillRect/>
          </a:stretch>
        </p:blipFill>
        <p:spPr>
          <a:xfrm>
            <a:off x="1735560" y="1481040"/>
            <a:ext cx="5671800" cy="4525560"/>
          </a:xfrm>
          <a:prstGeom prst="rect">
            <a:avLst/>
          </a:prstGeom>
          <a:ln>
            <a:noFill/>
          </a:ln>
        </p:spPr>
      </p:pic>
      <p:pic>
        <p:nvPicPr>
          <p:cNvPr id="47" name="" descr=""/>
          <p:cNvPicPr/>
          <p:nvPr/>
        </p:nvPicPr>
        <p:blipFill>
          <a:blip r:embed="rId3"/>
          <a:stretch>
            <a:fillRect/>
          </a:stretch>
        </p:blipFill>
        <p:spPr>
          <a:xfrm>
            <a:off x="1735560" y="14810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58" name="PlaceHolder 2"/>
          <p:cNvSpPr>
            <a:spLocks noGrp="1"/>
          </p:cNvSpPr>
          <p:nvPr>
            <p:ph type="subTitle"/>
          </p:nvPr>
        </p:nvSpPr>
        <p:spPr>
          <a:xfrm>
            <a:off x="457200" y="1481400"/>
            <a:ext cx="8229240" cy="4525920"/>
          </a:xfrm>
          <a:prstGeom prst="rect">
            <a:avLst/>
          </a:prstGeom>
        </p:spPr>
        <p:txBody>
          <a:bodyPr wrap="none"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60" name="PlaceHolder 2"/>
          <p:cNvSpPr>
            <a:spLocks noGrp="1"/>
          </p:cNvSpPr>
          <p:nvPr>
            <p:ph type="body"/>
          </p:nvPr>
        </p:nvSpPr>
        <p:spPr>
          <a:xfrm>
            <a:off x="457200" y="1481400"/>
            <a:ext cx="8229240" cy="4525560"/>
          </a:xfrm>
          <a:prstGeom prst="rect">
            <a:avLst/>
          </a:prstGeom>
        </p:spPr>
        <p:txBody>
          <a:bodyPr wrap="none"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62" name="PlaceHolder 2"/>
          <p:cNvSpPr>
            <a:spLocks noGrp="1"/>
          </p:cNvSpPr>
          <p:nvPr>
            <p:ph type="body"/>
          </p:nvPr>
        </p:nvSpPr>
        <p:spPr>
          <a:xfrm>
            <a:off x="457200" y="1481400"/>
            <a:ext cx="4015800" cy="4525560"/>
          </a:xfrm>
          <a:prstGeom prst="rect">
            <a:avLst/>
          </a:prstGeom>
        </p:spPr>
        <p:txBody>
          <a:bodyPr wrap="none" lIns="0" rIns="0" tIns="0" bIns="0"/>
          <a:p>
            <a:endParaRPr/>
          </a:p>
        </p:txBody>
      </p:sp>
      <p:sp>
        <p:nvSpPr>
          <p:cNvPr id="63" name="PlaceHolder 3"/>
          <p:cNvSpPr>
            <a:spLocks noGrp="1"/>
          </p:cNvSpPr>
          <p:nvPr>
            <p:ph type="body"/>
          </p:nvPr>
        </p:nvSpPr>
        <p:spPr>
          <a:xfrm>
            <a:off x="4674240" y="1481400"/>
            <a:ext cx="4015800" cy="4525560"/>
          </a:xfrm>
          <a:prstGeom prst="rect">
            <a:avLst/>
          </a:prstGeom>
        </p:spPr>
        <p:txBody>
          <a:bodyPr wrap="none"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457200" y="274680"/>
            <a:ext cx="8229240" cy="5298120"/>
          </a:xfrm>
          <a:prstGeom prst="rect">
            <a:avLst/>
          </a:prstGeom>
        </p:spPr>
        <p:txBody>
          <a:bodyPr wrap="none"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67" name="PlaceHolder 2"/>
          <p:cNvSpPr>
            <a:spLocks noGrp="1"/>
          </p:cNvSpPr>
          <p:nvPr>
            <p:ph type="body"/>
          </p:nvPr>
        </p:nvSpPr>
        <p:spPr>
          <a:xfrm>
            <a:off x="457200" y="1481400"/>
            <a:ext cx="4015800" cy="2158560"/>
          </a:xfrm>
          <a:prstGeom prst="rect">
            <a:avLst/>
          </a:prstGeom>
        </p:spPr>
        <p:txBody>
          <a:bodyPr wrap="none" lIns="0" rIns="0" tIns="0" bIns="0"/>
          <a:p>
            <a:endParaRPr/>
          </a:p>
        </p:txBody>
      </p:sp>
      <p:sp>
        <p:nvSpPr>
          <p:cNvPr id="68" name="PlaceHolder 3"/>
          <p:cNvSpPr>
            <a:spLocks noGrp="1"/>
          </p:cNvSpPr>
          <p:nvPr>
            <p:ph type="body"/>
          </p:nvPr>
        </p:nvSpPr>
        <p:spPr>
          <a:xfrm>
            <a:off x="457200" y="3845520"/>
            <a:ext cx="4015800" cy="2158560"/>
          </a:xfrm>
          <a:prstGeom prst="rect">
            <a:avLst/>
          </a:prstGeom>
        </p:spPr>
        <p:txBody>
          <a:bodyPr wrap="none" lIns="0" rIns="0" tIns="0" bIns="0"/>
          <a:p>
            <a:endParaRPr/>
          </a:p>
        </p:txBody>
      </p:sp>
      <p:sp>
        <p:nvSpPr>
          <p:cNvPr id="69" name="PlaceHolder 4"/>
          <p:cNvSpPr>
            <a:spLocks noGrp="1"/>
          </p:cNvSpPr>
          <p:nvPr>
            <p:ph type="body"/>
          </p:nvPr>
        </p:nvSpPr>
        <p:spPr>
          <a:xfrm>
            <a:off x="4674240" y="1481400"/>
            <a:ext cx="4015800" cy="4525560"/>
          </a:xfrm>
          <a:prstGeom prst="rect">
            <a:avLst/>
          </a:prstGeom>
        </p:spPr>
        <p:txBody>
          <a:bodyPr wrap="none"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15" name="PlaceHolder 2"/>
          <p:cNvSpPr>
            <a:spLocks noGrp="1"/>
          </p:cNvSpPr>
          <p:nvPr>
            <p:ph type="subTitle"/>
          </p:nvPr>
        </p:nvSpPr>
        <p:spPr>
          <a:xfrm>
            <a:off x="457200" y="1481400"/>
            <a:ext cx="8229240" cy="4525920"/>
          </a:xfrm>
          <a:prstGeom prst="rect">
            <a:avLst/>
          </a:prstGeom>
        </p:spPr>
        <p:txBody>
          <a:bodyPr wrap="none"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71" name="PlaceHolder 2"/>
          <p:cNvSpPr>
            <a:spLocks noGrp="1"/>
          </p:cNvSpPr>
          <p:nvPr>
            <p:ph type="body"/>
          </p:nvPr>
        </p:nvSpPr>
        <p:spPr>
          <a:xfrm>
            <a:off x="457200" y="1481400"/>
            <a:ext cx="4015800" cy="4525560"/>
          </a:xfrm>
          <a:prstGeom prst="rect">
            <a:avLst/>
          </a:prstGeom>
        </p:spPr>
        <p:txBody>
          <a:bodyPr wrap="none" lIns="0" rIns="0" tIns="0" bIns="0"/>
          <a:p>
            <a:endParaRPr/>
          </a:p>
        </p:txBody>
      </p:sp>
      <p:sp>
        <p:nvSpPr>
          <p:cNvPr id="72" name="PlaceHolder 3"/>
          <p:cNvSpPr>
            <a:spLocks noGrp="1"/>
          </p:cNvSpPr>
          <p:nvPr>
            <p:ph type="body"/>
          </p:nvPr>
        </p:nvSpPr>
        <p:spPr>
          <a:xfrm>
            <a:off x="4674240" y="1481400"/>
            <a:ext cx="4015800" cy="2158560"/>
          </a:xfrm>
          <a:prstGeom prst="rect">
            <a:avLst/>
          </a:prstGeom>
        </p:spPr>
        <p:txBody>
          <a:bodyPr wrap="none" lIns="0" rIns="0" tIns="0" bIns="0"/>
          <a:p>
            <a:endParaRPr/>
          </a:p>
        </p:txBody>
      </p:sp>
      <p:sp>
        <p:nvSpPr>
          <p:cNvPr id="73" name="PlaceHolder 4"/>
          <p:cNvSpPr>
            <a:spLocks noGrp="1"/>
          </p:cNvSpPr>
          <p:nvPr>
            <p:ph type="body"/>
          </p:nvPr>
        </p:nvSpPr>
        <p:spPr>
          <a:xfrm>
            <a:off x="4674240" y="3845520"/>
            <a:ext cx="4015800" cy="2158560"/>
          </a:xfrm>
          <a:prstGeom prst="rect">
            <a:avLst/>
          </a:prstGeom>
        </p:spPr>
        <p:txBody>
          <a:bodyPr wrap="none"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75" name="PlaceHolder 2"/>
          <p:cNvSpPr>
            <a:spLocks noGrp="1"/>
          </p:cNvSpPr>
          <p:nvPr>
            <p:ph type="body"/>
          </p:nvPr>
        </p:nvSpPr>
        <p:spPr>
          <a:xfrm>
            <a:off x="457200" y="1481400"/>
            <a:ext cx="4015800" cy="2158560"/>
          </a:xfrm>
          <a:prstGeom prst="rect">
            <a:avLst/>
          </a:prstGeom>
        </p:spPr>
        <p:txBody>
          <a:bodyPr wrap="none" lIns="0" rIns="0" tIns="0" bIns="0"/>
          <a:p>
            <a:endParaRPr/>
          </a:p>
        </p:txBody>
      </p:sp>
      <p:sp>
        <p:nvSpPr>
          <p:cNvPr id="76" name="PlaceHolder 3"/>
          <p:cNvSpPr>
            <a:spLocks noGrp="1"/>
          </p:cNvSpPr>
          <p:nvPr>
            <p:ph type="body"/>
          </p:nvPr>
        </p:nvSpPr>
        <p:spPr>
          <a:xfrm>
            <a:off x="4674240" y="1481400"/>
            <a:ext cx="4015800" cy="2158560"/>
          </a:xfrm>
          <a:prstGeom prst="rect">
            <a:avLst/>
          </a:prstGeom>
        </p:spPr>
        <p:txBody>
          <a:bodyPr wrap="none" lIns="0" rIns="0" tIns="0" bIns="0"/>
          <a:p>
            <a:endParaRPr/>
          </a:p>
        </p:txBody>
      </p:sp>
      <p:sp>
        <p:nvSpPr>
          <p:cNvPr id="77" name="PlaceHolder 4"/>
          <p:cNvSpPr>
            <a:spLocks noGrp="1"/>
          </p:cNvSpPr>
          <p:nvPr>
            <p:ph type="body"/>
          </p:nvPr>
        </p:nvSpPr>
        <p:spPr>
          <a:xfrm>
            <a:off x="457200" y="3845520"/>
            <a:ext cx="8229240" cy="2158560"/>
          </a:xfrm>
          <a:prstGeom prst="rect">
            <a:avLst/>
          </a:prstGeom>
        </p:spPr>
        <p:txBody>
          <a:bodyPr wrap="none"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79" name="PlaceHolder 2"/>
          <p:cNvSpPr>
            <a:spLocks noGrp="1"/>
          </p:cNvSpPr>
          <p:nvPr>
            <p:ph type="body"/>
          </p:nvPr>
        </p:nvSpPr>
        <p:spPr>
          <a:xfrm>
            <a:off x="457200" y="1481400"/>
            <a:ext cx="8229240" cy="2158560"/>
          </a:xfrm>
          <a:prstGeom prst="rect">
            <a:avLst/>
          </a:prstGeom>
        </p:spPr>
        <p:txBody>
          <a:bodyPr wrap="none" lIns="0" rIns="0" tIns="0" bIns="0"/>
          <a:p>
            <a:endParaRPr/>
          </a:p>
        </p:txBody>
      </p:sp>
      <p:sp>
        <p:nvSpPr>
          <p:cNvPr id="80" name="PlaceHolder 3"/>
          <p:cNvSpPr>
            <a:spLocks noGrp="1"/>
          </p:cNvSpPr>
          <p:nvPr>
            <p:ph type="body"/>
          </p:nvPr>
        </p:nvSpPr>
        <p:spPr>
          <a:xfrm>
            <a:off x="457200" y="3845520"/>
            <a:ext cx="8229240" cy="2158560"/>
          </a:xfrm>
          <a:prstGeom prst="rect">
            <a:avLst/>
          </a:prstGeom>
        </p:spPr>
        <p:txBody>
          <a:bodyPr wrap="none"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82" name="PlaceHolder 2"/>
          <p:cNvSpPr>
            <a:spLocks noGrp="1"/>
          </p:cNvSpPr>
          <p:nvPr>
            <p:ph type="body"/>
          </p:nvPr>
        </p:nvSpPr>
        <p:spPr>
          <a:xfrm>
            <a:off x="457200" y="1481400"/>
            <a:ext cx="4015800" cy="2158560"/>
          </a:xfrm>
          <a:prstGeom prst="rect">
            <a:avLst/>
          </a:prstGeom>
        </p:spPr>
        <p:txBody>
          <a:bodyPr wrap="none" lIns="0" rIns="0" tIns="0" bIns="0"/>
          <a:p>
            <a:endParaRPr/>
          </a:p>
        </p:txBody>
      </p:sp>
      <p:sp>
        <p:nvSpPr>
          <p:cNvPr id="83" name="PlaceHolder 3"/>
          <p:cNvSpPr>
            <a:spLocks noGrp="1"/>
          </p:cNvSpPr>
          <p:nvPr>
            <p:ph type="body"/>
          </p:nvPr>
        </p:nvSpPr>
        <p:spPr>
          <a:xfrm>
            <a:off x="4674240" y="1481400"/>
            <a:ext cx="4015800" cy="2158560"/>
          </a:xfrm>
          <a:prstGeom prst="rect">
            <a:avLst/>
          </a:prstGeom>
        </p:spPr>
        <p:txBody>
          <a:bodyPr wrap="none" lIns="0" rIns="0" tIns="0" bIns="0"/>
          <a:p>
            <a:endParaRPr/>
          </a:p>
        </p:txBody>
      </p:sp>
      <p:sp>
        <p:nvSpPr>
          <p:cNvPr id="84" name="PlaceHolder 4"/>
          <p:cNvSpPr>
            <a:spLocks noGrp="1"/>
          </p:cNvSpPr>
          <p:nvPr>
            <p:ph type="body"/>
          </p:nvPr>
        </p:nvSpPr>
        <p:spPr>
          <a:xfrm>
            <a:off x="4674240" y="3845520"/>
            <a:ext cx="4015800" cy="2158560"/>
          </a:xfrm>
          <a:prstGeom prst="rect">
            <a:avLst/>
          </a:prstGeom>
        </p:spPr>
        <p:txBody>
          <a:bodyPr wrap="none" lIns="0" rIns="0" tIns="0" bIns="0"/>
          <a:p>
            <a:endParaRPr/>
          </a:p>
        </p:txBody>
      </p:sp>
      <p:sp>
        <p:nvSpPr>
          <p:cNvPr id="85" name="PlaceHolder 5"/>
          <p:cNvSpPr>
            <a:spLocks noGrp="1"/>
          </p:cNvSpPr>
          <p:nvPr>
            <p:ph type="body"/>
          </p:nvPr>
        </p:nvSpPr>
        <p:spPr>
          <a:xfrm>
            <a:off x="457200" y="3845520"/>
            <a:ext cx="4015800" cy="2158560"/>
          </a:xfrm>
          <a:prstGeom prst="rect">
            <a:avLst/>
          </a:prstGeom>
        </p:spPr>
        <p:txBody>
          <a:bodyPr wrap="none"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87" name="PlaceHolder 2"/>
          <p:cNvSpPr>
            <a:spLocks noGrp="1"/>
          </p:cNvSpPr>
          <p:nvPr>
            <p:ph type="body"/>
          </p:nvPr>
        </p:nvSpPr>
        <p:spPr>
          <a:xfrm>
            <a:off x="457200" y="1481400"/>
            <a:ext cx="8229240" cy="4525560"/>
          </a:xfrm>
          <a:prstGeom prst="rect">
            <a:avLst/>
          </a:prstGeom>
        </p:spPr>
        <p:txBody>
          <a:bodyPr wrap="none" lIns="0" rIns="0" tIns="0" bIns="0"/>
          <a:p>
            <a:endParaRPr/>
          </a:p>
        </p:txBody>
      </p:sp>
      <p:sp>
        <p:nvSpPr>
          <p:cNvPr id="88" name="PlaceHolder 3"/>
          <p:cNvSpPr>
            <a:spLocks noGrp="1"/>
          </p:cNvSpPr>
          <p:nvPr>
            <p:ph type="body"/>
          </p:nvPr>
        </p:nvSpPr>
        <p:spPr>
          <a:xfrm>
            <a:off x="457200" y="1481400"/>
            <a:ext cx="8229240" cy="4525560"/>
          </a:xfrm>
          <a:prstGeom prst="rect">
            <a:avLst/>
          </a:prstGeom>
        </p:spPr>
        <p:txBody>
          <a:bodyPr wrap="none" lIns="0" rIns="0" tIns="0" bIns="0"/>
          <a:p>
            <a:endParaRPr/>
          </a:p>
        </p:txBody>
      </p:sp>
      <p:pic>
        <p:nvPicPr>
          <p:cNvPr id="89" name="" descr=""/>
          <p:cNvPicPr/>
          <p:nvPr/>
        </p:nvPicPr>
        <p:blipFill>
          <a:blip r:embed="rId2"/>
          <a:stretch>
            <a:fillRect/>
          </a:stretch>
        </p:blipFill>
        <p:spPr>
          <a:xfrm>
            <a:off x="1735560" y="1481040"/>
            <a:ext cx="5671800" cy="4525560"/>
          </a:xfrm>
          <a:prstGeom prst="rect">
            <a:avLst/>
          </a:prstGeom>
          <a:ln>
            <a:noFill/>
          </a:ln>
        </p:spPr>
      </p:pic>
      <p:pic>
        <p:nvPicPr>
          <p:cNvPr id="90" name="" descr=""/>
          <p:cNvPicPr/>
          <p:nvPr/>
        </p:nvPicPr>
        <p:blipFill>
          <a:blip r:embed="rId3"/>
          <a:stretch>
            <a:fillRect/>
          </a:stretch>
        </p:blipFill>
        <p:spPr>
          <a:xfrm>
            <a:off x="1735560" y="14810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17" name="PlaceHolder 2"/>
          <p:cNvSpPr>
            <a:spLocks noGrp="1"/>
          </p:cNvSpPr>
          <p:nvPr>
            <p:ph type="body"/>
          </p:nvPr>
        </p:nvSpPr>
        <p:spPr>
          <a:xfrm>
            <a:off x="457200" y="1481400"/>
            <a:ext cx="8229240" cy="4525560"/>
          </a:xfrm>
          <a:prstGeom prst="rect">
            <a:avLst/>
          </a:prstGeom>
        </p:spPr>
        <p:txBody>
          <a:bodyPr wrap="none"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19" name="PlaceHolder 2"/>
          <p:cNvSpPr>
            <a:spLocks noGrp="1"/>
          </p:cNvSpPr>
          <p:nvPr>
            <p:ph type="body"/>
          </p:nvPr>
        </p:nvSpPr>
        <p:spPr>
          <a:xfrm>
            <a:off x="457200" y="1481400"/>
            <a:ext cx="4015800" cy="4525560"/>
          </a:xfrm>
          <a:prstGeom prst="rect">
            <a:avLst/>
          </a:prstGeom>
        </p:spPr>
        <p:txBody>
          <a:bodyPr wrap="none" lIns="0" rIns="0" tIns="0" bIns="0"/>
          <a:p>
            <a:endParaRPr/>
          </a:p>
        </p:txBody>
      </p:sp>
      <p:sp>
        <p:nvSpPr>
          <p:cNvPr id="20" name="PlaceHolder 3"/>
          <p:cNvSpPr>
            <a:spLocks noGrp="1"/>
          </p:cNvSpPr>
          <p:nvPr>
            <p:ph type="body"/>
          </p:nvPr>
        </p:nvSpPr>
        <p:spPr>
          <a:xfrm>
            <a:off x="4674240" y="1481400"/>
            <a:ext cx="4015800" cy="4525560"/>
          </a:xfrm>
          <a:prstGeom prst="rect">
            <a:avLst/>
          </a:prstGeom>
        </p:spPr>
        <p:txBody>
          <a:bodyPr wrap="none"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457200" y="274680"/>
            <a:ext cx="8229240" cy="5298120"/>
          </a:xfrm>
          <a:prstGeom prst="rect">
            <a:avLst/>
          </a:prstGeom>
        </p:spPr>
        <p:txBody>
          <a:bodyPr wrap="none"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24" name="PlaceHolder 2"/>
          <p:cNvSpPr>
            <a:spLocks noGrp="1"/>
          </p:cNvSpPr>
          <p:nvPr>
            <p:ph type="body"/>
          </p:nvPr>
        </p:nvSpPr>
        <p:spPr>
          <a:xfrm>
            <a:off x="457200" y="1481400"/>
            <a:ext cx="4015800" cy="2158560"/>
          </a:xfrm>
          <a:prstGeom prst="rect">
            <a:avLst/>
          </a:prstGeom>
        </p:spPr>
        <p:txBody>
          <a:bodyPr wrap="none" lIns="0" rIns="0" tIns="0" bIns="0"/>
          <a:p>
            <a:endParaRPr/>
          </a:p>
        </p:txBody>
      </p:sp>
      <p:sp>
        <p:nvSpPr>
          <p:cNvPr id="25" name="PlaceHolder 3"/>
          <p:cNvSpPr>
            <a:spLocks noGrp="1"/>
          </p:cNvSpPr>
          <p:nvPr>
            <p:ph type="body"/>
          </p:nvPr>
        </p:nvSpPr>
        <p:spPr>
          <a:xfrm>
            <a:off x="457200" y="3845520"/>
            <a:ext cx="4015800" cy="2158560"/>
          </a:xfrm>
          <a:prstGeom prst="rect">
            <a:avLst/>
          </a:prstGeom>
        </p:spPr>
        <p:txBody>
          <a:bodyPr wrap="none" lIns="0" rIns="0" tIns="0" bIns="0"/>
          <a:p>
            <a:endParaRPr/>
          </a:p>
        </p:txBody>
      </p:sp>
      <p:sp>
        <p:nvSpPr>
          <p:cNvPr id="26" name="PlaceHolder 4"/>
          <p:cNvSpPr>
            <a:spLocks noGrp="1"/>
          </p:cNvSpPr>
          <p:nvPr>
            <p:ph type="body"/>
          </p:nvPr>
        </p:nvSpPr>
        <p:spPr>
          <a:xfrm>
            <a:off x="4674240" y="1481400"/>
            <a:ext cx="4015800" cy="4525560"/>
          </a:xfrm>
          <a:prstGeom prst="rect">
            <a:avLst/>
          </a:prstGeom>
        </p:spPr>
        <p:txBody>
          <a:bodyPr wrap="none"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28" name="PlaceHolder 2"/>
          <p:cNvSpPr>
            <a:spLocks noGrp="1"/>
          </p:cNvSpPr>
          <p:nvPr>
            <p:ph type="body"/>
          </p:nvPr>
        </p:nvSpPr>
        <p:spPr>
          <a:xfrm>
            <a:off x="457200" y="1481400"/>
            <a:ext cx="4015800" cy="4525560"/>
          </a:xfrm>
          <a:prstGeom prst="rect">
            <a:avLst/>
          </a:prstGeom>
        </p:spPr>
        <p:txBody>
          <a:bodyPr wrap="none" lIns="0" rIns="0" tIns="0" bIns="0"/>
          <a:p>
            <a:endParaRPr/>
          </a:p>
        </p:txBody>
      </p:sp>
      <p:sp>
        <p:nvSpPr>
          <p:cNvPr id="29" name="PlaceHolder 3"/>
          <p:cNvSpPr>
            <a:spLocks noGrp="1"/>
          </p:cNvSpPr>
          <p:nvPr>
            <p:ph type="body"/>
          </p:nvPr>
        </p:nvSpPr>
        <p:spPr>
          <a:xfrm>
            <a:off x="4674240" y="1481400"/>
            <a:ext cx="4015800" cy="2158560"/>
          </a:xfrm>
          <a:prstGeom prst="rect">
            <a:avLst/>
          </a:prstGeom>
        </p:spPr>
        <p:txBody>
          <a:bodyPr wrap="none" lIns="0" rIns="0" tIns="0" bIns="0"/>
          <a:p>
            <a:endParaRPr/>
          </a:p>
        </p:txBody>
      </p:sp>
      <p:sp>
        <p:nvSpPr>
          <p:cNvPr id="30" name="PlaceHolder 4"/>
          <p:cNvSpPr>
            <a:spLocks noGrp="1"/>
          </p:cNvSpPr>
          <p:nvPr>
            <p:ph type="body"/>
          </p:nvPr>
        </p:nvSpPr>
        <p:spPr>
          <a:xfrm>
            <a:off x="4674240" y="3845520"/>
            <a:ext cx="4015800" cy="2158560"/>
          </a:xfrm>
          <a:prstGeom prst="rect">
            <a:avLst/>
          </a:prstGeom>
        </p:spPr>
        <p:txBody>
          <a:bodyPr wrap="none"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8229240" cy="1143000"/>
          </a:xfrm>
          <a:prstGeom prst="rect">
            <a:avLst/>
          </a:prstGeom>
        </p:spPr>
        <p:txBody>
          <a:bodyPr wrap="none" lIns="0" rIns="0" tIns="0" bIns="0" anchor="ctr"/>
          <a:p>
            <a:endParaRPr/>
          </a:p>
        </p:txBody>
      </p:sp>
      <p:sp>
        <p:nvSpPr>
          <p:cNvPr id="32" name="PlaceHolder 2"/>
          <p:cNvSpPr>
            <a:spLocks noGrp="1"/>
          </p:cNvSpPr>
          <p:nvPr>
            <p:ph type="body"/>
          </p:nvPr>
        </p:nvSpPr>
        <p:spPr>
          <a:xfrm>
            <a:off x="457200" y="1481400"/>
            <a:ext cx="4015800" cy="2158560"/>
          </a:xfrm>
          <a:prstGeom prst="rect">
            <a:avLst/>
          </a:prstGeom>
        </p:spPr>
        <p:txBody>
          <a:bodyPr wrap="none" lIns="0" rIns="0" tIns="0" bIns="0"/>
          <a:p>
            <a:endParaRPr/>
          </a:p>
        </p:txBody>
      </p:sp>
      <p:sp>
        <p:nvSpPr>
          <p:cNvPr id="33" name="PlaceHolder 3"/>
          <p:cNvSpPr>
            <a:spLocks noGrp="1"/>
          </p:cNvSpPr>
          <p:nvPr>
            <p:ph type="body"/>
          </p:nvPr>
        </p:nvSpPr>
        <p:spPr>
          <a:xfrm>
            <a:off x="4674240" y="1481400"/>
            <a:ext cx="4015800" cy="2158560"/>
          </a:xfrm>
          <a:prstGeom prst="rect">
            <a:avLst/>
          </a:prstGeom>
        </p:spPr>
        <p:txBody>
          <a:bodyPr wrap="none" lIns="0" rIns="0" tIns="0" bIns="0"/>
          <a:p>
            <a:endParaRPr/>
          </a:p>
        </p:txBody>
      </p:sp>
      <p:sp>
        <p:nvSpPr>
          <p:cNvPr id="34" name="PlaceHolder 4"/>
          <p:cNvSpPr>
            <a:spLocks noGrp="1"/>
          </p:cNvSpPr>
          <p:nvPr>
            <p:ph type="body"/>
          </p:nvPr>
        </p:nvSpPr>
        <p:spPr>
          <a:xfrm>
            <a:off x="457200" y="3845520"/>
            <a:ext cx="8229240" cy="2158560"/>
          </a:xfrm>
          <a:prstGeom prst="rect">
            <a:avLst/>
          </a:prstGeom>
        </p:spPr>
        <p:txBody>
          <a:bodyPr wrap="none"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499320" y="5945040"/>
            <a:ext cx="4940280" cy="920880"/>
          </a:xfrm>
          <a:prstGeom prst="rect">
            <a:avLst>
              <a:gd name="A1" fmla="val 0"/>
              <a:gd name="A2" fmla="val 0"/>
              <a:gd name="A3" fmla="val 0"/>
              <a:gd name="A4" fmla="val 0"/>
              <a:gd name="A5" fmla="val 0"/>
              <a:gd name="A6" fmla="val 0"/>
              <a:gd name="A7" fmla="val 0"/>
              <a:gd name="A8" fmla="val 0"/>
            </a:avLst>
          </a:prstGeom>
          <a:solidFill>
            <a:srgbClr val="fbb69b"/>
          </a:solidFill>
          <a:ln w="9360">
            <a:noFill/>
          </a:ln>
        </p:spPr>
      </p:sp>
      <p:sp>
        <p:nvSpPr>
          <p:cNvPr id="1" name="CustomShape 2"/>
          <p:cNvSpPr/>
          <p:nvPr/>
        </p:nvSpPr>
        <p:spPr>
          <a:xfrm>
            <a:off x="485640" y="5938920"/>
            <a:ext cx="3690000" cy="933120"/>
          </a:xfrm>
          <a:prstGeom prst="rect">
            <a:avLst>
              <a:gd name="A1" fmla="val 0"/>
              <a:gd name="A2" fmla="val 0"/>
              <a:gd name="A3" fmla="val 0"/>
              <a:gd name="A4" fmla="val 0"/>
              <a:gd name="A5" fmla="val 0"/>
              <a:gd name="A6" fmla="val 0"/>
              <a:gd name="A7" fmla="val 0"/>
              <a:gd name="A8" fmla="val 0"/>
            </a:avLst>
          </a:prstGeom>
          <a:solidFill>
            <a:srgbClr val="000000"/>
          </a:solidFill>
          <a:ln w="9360">
            <a:noFill/>
          </a:ln>
        </p:spPr>
      </p:sp>
      <p:sp>
        <p:nvSpPr>
          <p:cNvPr id="2" name="CustomShape 3"/>
          <p:cNvSpPr/>
          <p:nvPr/>
        </p:nvSpPr>
        <p:spPr>
          <a:xfrm>
            <a:off x="-6120" y="5791320"/>
            <a:ext cx="3402000" cy="1080360"/>
          </a:xfrm>
          <a:prstGeom prst="rtTriangle">
            <a:avLst/>
          </a:prstGeom>
          <a:blipFill>
            <a:blip r:embed="rId2"/>
            <a:tile/>
          </a:blipFill>
          <a:ln w="12600">
            <a:noFill/>
          </a:ln>
        </p:spPr>
      </p:sp>
      <p:sp>
        <p:nvSpPr>
          <p:cNvPr id="3" name="Line 4"/>
          <p:cNvSpPr/>
          <p:nvPr/>
        </p:nvSpPr>
        <p:spPr>
          <a:xfrm>
            <a:off x="-9000" y="5787720"/>
            <a:ext cx="3405240" cy="1084320"/>
          </a:xfrm>
          <a:prstGeom prst="line">
            <a:avLst/>
          </a:prstGeom>
          <a:ln w="12240">
            <a:solidFill>
              <a:srgbClr val="a75500"/>
            </a:solidFill>
            <a:miter/>
          </a:ln>
        </p:spPr>
      </p:sp>
      <p:sp>
        <p:nvSpPr>
          <p:cNvPr id="4" name="CustomShape 5"/>
          <p:cNvSpPr/>
          <p:nvPr/>
        </p:nvSpPr>
        <p:spPr>
          <a:xfrm>
            <a:off x="0" y="4664160"/>
            <a:ext cx="9150840" cy="360"/>
          </a:xfrm>
          <a:prstGeom prst="rtTriangle">
            <a:avLst/>
          </a:prstGeom>
          <a:gradFill>
            <a:gsLst>
              <a:gs pos="0">
                <a:srgbClr val="9d5000"/>
              </a:gs>
              <a:gs pos="50000">
                <a:srgbClr val="ff8e4f"/>
              </a:gs>
              <a:gs pos="100000">
                <a:srgbClr val="9d5000"/>
              </a:gs>
            </a:gsLst>
            <a:lin ang="3000000"/>
          </a:gradFill>
          <a:ln w="12600">
            <a:noFill/>
          </a:ln>
        </p:spPr>
      </p:sp>
      <p:sp>
        <p:nvSpPr>
          <p:cNvPr id="5" name="PlaceHolder 6"/>
          <p:cNvSpPr>
            <a:spLocks noGrp="1"/>
          </p:cNvSpPr>
          <p:nvPr>
            <p:ph type="title"/>
          </p:nvPr>
        </p:nvSpPr>
        <p:spPr>
          <a:xfrm>
            <a:off x="685800" y="1752480"/>
            <a:ext cx="7772040" cy="1829520"/>
          </a:xfrm>
          <a:prstGeom prst="rect">
            <a:avLst/>
          </a:prstGeom>
        </p:spPr>
        <p:txBody>
          <a:bodyPr lIns="90000" rIns="90000" tIns="45000" bIns="45000" anchor="b"/>
          <a:p>
            <a:pPr algn="r">
              <a:lnSpc>
                <a:spcPct val="100000"/>
              </a:lnSpc>
            </a:pPr>
            <a:r>
              <a:rPr b="1" lang="ca-ES" sz="4800">
                <a:solidFill>
                  <a:srgbClr val="323232"/>
                </a:solidFill>
                <a:latin typeface="Lucida Sans Unicode"/>
              </a:rPr>
              <a:t>Pulse para editar el formato del texto de títuloFeu clic aquí per editar l'estil</a:t>
            </a:r>
            <a:endParaRPr/>
          </a:p>
        </p:txBody>
      </p:sp>
      <p:sp>
        <p:nvSpPr>
          <p:cNvPr id="6" name="CustomShape 7"/>
          <p:cNvSpPr/>
          <p:nvPr/>
        </p:nvSpPr>
        <p:spPr>
          <a:xfrm>
            <a:off x="1687680" y="4952880"/>
            <a:ext cx="7455960" cy="487800"/>
          </a:xfrm>
          <a:prstGeom prst="rect">
            <a:avLst>
              <a:gd name="A1" fmla="val 0"/>
              <a:gd name="A2" fmla="val 0"/>
              <a:gd name="A3" fmla="val 0"/>
              <a:gd name="A4" fmla="val 0"/>
              <a:gd name="A5" fmla="val 0"/>
              <a:gd name="A6" fmla="val 0"/>
              <a:gd name="A7" fmla="val 0"/>
              <a:gd name="A8" fmla="val 0"/>
            </a:avLst>
          </a:prstGeom>
          <a:solidFill>
            <a:srgbClr val="fbb69b"/>
          </a:solidFill>
          <a:ln w="9360">
            <a:noFill/>
          </a:ln>
        </p:spPr>
      </p:sp>
      <p:sp>
        <p:nvSpPr>
          <p:cNvPr id="7" name="CustomShape 8"/>
          <p:cNvSpPr/>
          <p:nvPr/>
        </p:nvSpPr>
        <p:spPr>
          <a:xfrm>
            <a:off x="35280" y="5237640"/>
            <a:ext cx="9108360" cy="788400"/>
          </a:xfrm>
          <a:prstGeom prst="rect">
            <a:avLst>
              <a:gd name="A1" fmla="val 0"/>
              <a:gd name="A2" fmla="val 0"/>
              <a:gd name="A3" fmla="val 0"/>
              <a:gd name="A4" fmla="val 0"/>
              <a:gd name="A5" fmla="val 0"/>
              <a:gd name="A6" fmla="val 0"/>
              <a:gd name="A7" fmla="val 0"/>
              <a:gd name="A8" fmla="val 0"/>
            </a:avLst>
          </a:prstGeom>
          <a:solidFill>
            <a:srgbClr val="000000"/>
          </a:solidFill>
          <a:ln w="9360">
            <a:noFill/>
          </a:ln>
        </p:spPr>
      </p:sp>
      <p:sp>
        <p:nvSpPr>
          <p:cNvPr id="8" name="CustomShape 9"/>
          <p:cNvSpPr/>
          <p:nvPr/>
        </p:nvSpPr>
        <p:spPr>
          <a:xfrm>
            <a:off x="0" y="5001120"/>
            <a:ext cx="9143640" cy="1863720"/>
          </a:xfrm>
          <a:prstGeom prst="rect">
            <a:avLst>
              <a:gd name="A1" fmla="val 0"/>
              <a:gd name="A2" fmla="val 0"/>
              <a:gd name="A3" fmla="val 0"/>
              <a:gd name="A4" fmla="val 0"/>
              <a:gd name="A5" fmla="val 0"/>
              <a:gd name="A6" fmla="val 0"/>
              <a:gd name="A7" fmla="val 0"/>
              <a:gd name="A8" fmla="val 0"/>
            </a:avLst>
          </a:prstGeom>
          <a:blipFill>
            <a:blip r:embed="rId3"/>
            <a:tile/>
          </a:blipFill>
          <a:ln w="12600">
            <a:noFill/>
          </a:ln>
        </p:spPr>
      </p:sp>
      <p:sp>
        <p:nvSpPr>
          <p:cNvPr id="9" name="Line 10"/>
          <p:cNvSpPr/>
          <p:nvPr/>
        </p:nvSpPr>
        <p:spPr>
          <a:xfrm>
            <a:off x="-3600" y="4997520"/>
            <a:ext cx="9147600" cy="790200"/>
          </a:xfrm>
          <a:prstGeom prst="line">
            <a:avLst/>
          </a:prstGeom>
          <a:ln w="12240">
            <a:solidFill>
              <a:srgbClr val="a75500"/>
            </a:solidFill>
            <a:miter/>
          </a:ln>
        </p:spPr>
      </p:sp>
      <p:sp>
        <p:nvSpPr>
          <p:cNvPr id="10" name="PlaceHolder 11"/>
          <p:cNvSpPr>
            <a:spLocks noGrp="1"/>
          </p:cNvSpPr>
          <p:nvPr>
            <p:ph type="dt"/>
          </p:nvPr>
        </p:nvSpPr>
        <p:spPr>
          <a:xfrm>
            <a:off x="6726960" y="6408000"/>
            <a:ext cx="1919880" cy="365400"/>
          </a:xfrm>
          <a:prstGeom prst="rect">
            <a:avLst/>
          </a:prstGeom>
        </p:spPr>
        <p:txBody>
          <a:bodyPr lIns="90000" rIns="90000" tIns="45000" bIns="45000" anchor="b"/>
          <a:p>
            <a:pPr>
              <a:lnSpc>
                <a:spcPct val="100000"/>
              </a:lnSpc>
            </a:pPr>
            <a:r>
              <a:rPr lang="es-ES" sz="1000">
                <a:solidFill>
                  <a:srgbClr val="ffffff"/>
                </a:solidFill>
                <a:latin typeface="Lucida Sans Unicode"/>
              </a:rPr>
              <a:t>30/04/18</a:t>
            </a:r>
            <a:endParaRPr/>
          </a:p>
        </p:txBody>
      </p:sp>
      <p:sp>
        <p:nvSpPr>
          <p:cNvPr id="11" name="PlaceHolder 12"/>
          <p:cNvSpPr>
            <a:spLocks noGrp="1"/>
          </p:cNvSpPr>
          <p:nvPr>
            <p:ph type="ftr"/>
          </p:nvPr>
        </p:nvSpPr>
        <p:spPr>
          <a:xfrm>
            <a:off x="4380120" y="6408000"/>
            <a:ext cx="2350440" cy="364680"/>
          </a:xfrm>
          <a:prstGeom prst="rect">
            <a:avLst/>
          </a:prstGeom>
        </p:spPr>
        <p:txBody>
          <a:bodyPr lIns="90000" rIns="90000" tIns="45000" bIns="45000" anchor="b"/>
          <a:p>
            <a:endParaRPr/>
          </a:p>
        </p:txBody>
      </p:sp>
      <p:sp>
        <p:nvSpPr>
          <p:cNvPr id="12" name="PlaceHolder 13"/>
          <p:cNvSpPr>
            <a:spLocks noGrp="1"/>
          </p:cNvSpPr>
          <p:nvPr>
            <p:ph type="sldNum"/>
          </p:nvPr>
        </p:nvSpPr>
        <p:spPr>
          <a:xfrm>
            <a:off x="8647200" y="6408000"/>
            <a:ext cx="365400" cy="364680"/>
          </a:xfrm>
          <a:prstGeom prst="rect">
            <a:avLst/>
          </a:prstGeom>
        </p:spPr>
        <p:txBody>
          <a:bodyPr lIns="90000" rIns="90000" tIns="45000" bIns="45000" anchor="b"/>
          <a:p>
            <a:pPr>
              <a:lnSpc>
                <a:spcPct val="100000"/>
              </a:lnSpc>
            </a:pPr>
            <a:fld id="{C70836F9-F4A8-4991-9DB7-9E0DEF9579AF}" type="slidenum">
              <a:rPr lang="es-ES" sz="1000">
                <a:solidFill>
                  <a:srgbClr val="ffffff"/>
                </a:solidFill>
                <a:latin typeface="Lucida Sans Unicode"/>
              </a:rPr>
              <a:t>&lt;número&gt;</a:t>
            </a:fld>
            <a:endParaRPr/>
          </a:p>
        </p:txBody>
      </p:sp>
      <p:sp>
        <p:nvSpPr>
          <p:cNvPr id="13" name="PlaceHolder 14"/>
          <p:cNvSpPr>
            <a:spLocks noGrp="1"/>
          </p:cNvSpPr>
          <p:nvPr>
            <p:ph type="body"/>
          </p:nvPr>
        </p:nvSpPr>
        <p:spPr>
          <a:xfrm>
            <a:off x="457200" y="1604520"/>
            <a:ext cx="8229240" cy="3977280"/>
          </a:xfrm>
          <a:prstGeom prst="rect">
            <a:avLst/>
          </a:prstGeom>
        </p:spPr>
        <p:txBody>
          <a:bodyPr wrap="none" lIns="0" rIns="0" tIns="0" bIns="0"/>
          <a:p>
            <a:pPr>
              <a:buSzPct val="25000"/>
              <a:buFont typeface="StarSymbol"/>
              <a:buChar char=""/>
            </a:pPr>
            <a:r>
              <a:rPr lang="ca-ES"/>
              <a:t>Pulse para editar el formato de esquema del texto</a:t>
            </a:r>
            <a:endParaRPr/>
          </a:p>
          <a:p>
            <a:pPr lvl="1">
              <a:buSzPct val="25000"/>
              <a:buFont typeface="StarSymbol"/>
              <a:buChar char=""/>
            </a:pPr>
            <a:r>
              <a:rPr lang="ca-ES"/>
              <a:t>Segundo nivel del esquema</a:t>
            </a:r>
            <a:endParaRPr/>
          </a:p>
          <a:p>
            <a:pPr lvl="2">
              <a:buSzPct val="25000"/>
              <a:buFont typeface="StarSymbol"/>
              <a:buChar char=""/>
            </a:pPr>
            <a:r>
              <a:rPr lang="ca-ES"/>
              <a:t>Tercer nivel del esquema</a:t>
            </a:r>
            <a:endParaRPr/>
          </a:p>
          <a:p>
            <a:pPr lvl="3">
              <a:buSzPct val="25000"/>
              <a:buFont typeface="StarSymbol"/>
              <a:buChar char=""/>
            </a:pPr>
            <a:r>
              <a:rPr lang="ca-ES"/>
              <a:t>Cuarto nivel del esquema</a:t>
            </a:r>
            <a:endParaRPr/>
          </a:p>
          <a:p>
            <a:pPr lvl="4">
              <a:buSzPct val="25000"/>
              <a:buFont typeface="StarSymbol"/>
              <a:buChar char=""/>
            </a:pPr>
            <a:r>
              <a:rPr lang="ca-ES"/>
              <a:t>Quinto nivel del esquema</a:t>
            </a:r>
            <a:endParaRPr/>
          </a:p>
          <a:p>
            <a:pPr lvl="5">
              <a:buSzPct val="25000"/>
              <a:buFont typeface="StarSymbol"/>
              <a:buChar char=""/>
            </a:pPr>
            <a:r>
              <a:rPr lang="ca-ES"/>
              <a:t>Sexto nivel del esquema</a:t>
            </a:r>
            <a:endParaRPr/>
          </a:p>
          <a:p>
            <a:pPr lvl="6">
              <a:buSzPct val="25000"/>
              <a:buFont typeface="StarSymbol"/>
              <a:buChar char=""/>
            </a:pPr>
            <a:r>
              <a:rPr lang="ca-ES"/>
              <a:t>Séptimo nivel del esquema</a:t>
            </a:r>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8" name="CustomShape 1"/>
          <p:cNvSpPr/>
          <p:nvPr/>
        </p:nvSpPr>
        <p:spPr>
          <a:xfrm>
            <a:off x="499320" y="5945040"/>
            <a:ext cx="4940280" cy="920880"/>
          </a:xfrm>
          <a:prstGeom prst="rect">
            <a:avLst>
              <a:gd name="A1" fmla="val 0"/>
              <a:gd name="A2" fmla="val 0"/>
              <a:gd name="A3" fmla="val 0"/>
              <a:gd name="A4" fmla="val 0"/>
              <a:gd name="A5" fmla="val 0"/>
              <a:gd name="A6" fmla="val 0"/>
              <a:gd name="A7" fmla="val 0"/>
              <a:gd name="A8" fmla="val 0"/>
            </a:avLst>
          </a:prstGeom>
          <a:solidFill>
            <a:srgbClr val="fbb69b"/>
          </a:solidFill>
          <a:ln w="9360">
            <a:noFill/>
          </a:ln>
        </p:spPr>
      </p:sp>
      <p:sp>
        <p:nvSpPr>
          <p:cNvPr id="49" name="CustomShape 2"/>
          <p:cNvSpPr/>
          <p:nvPr/>
        </p:nvSpPr>
        <p:spPr>
          <a:xfrm>
            <a:off x="485640" y="5938920"/>
            <a:ext cx="3690000" cy="933120"/>
          </a:xfrm>
          <a:prstGeom prst="rect">
            <a:avLst>
              <a:gd name="A1" fmla="val 0"/>
              <a:gd name="A2" fmla="val 0"/>
              <a:gd name="A3" fmla="val 0"/>
              <a:gd name="A4" fmla="val 0"/>
              <a:gd name="A5" fmla="val 0"/>
              <a:gd name="A6" fmla="val 0"/>
              <a:gd name="A7" fmla="val 0"/>
              <a:gd name="A8" fmla="val 0"/>
            </a:avLst>
          </a:prstGeom>
          <a:solidFill>
            <a:srgbClr val="000000"/>
          </a:solidFill>
          <a:ln w="9360">
            <a:noFill/>
          </a:ln>
        </p:spPr>
      </p:sp>
      <p:sp>
        <p:nvSpPr>
          <p:cNvPr id="50" name="CustomShape 3"/>
          <p:cNvSpPr/>
          <p:nvPr/>
        </p:nvSpPr>
        <p:spPr>
          <a:xfrm>
            <a:off x="-6120" y="5791320"/>
            <a:ext cx="3402000" cy="1080360"/>
          </a:xfrm>
          <a:prstGeom prst="rtTriangle">
            <a:avLst/>
          </a:prstGeom>
          <a:blipFill>
            <a:blip r:embed="rId2"/>
            <a:tile/>
          </a:blipFill>
          <a:ln w="12600">
            <a:noFill/>
          </a:ln>
        </p:spPr>
      </p:sp>
      <p:sp>
        <p:nvSpPr>
          <p:cNvPr id="51" name="Line 4"/>
          <p:cNvSpPr/>
          <p:nvPr/>
        </p:nvSpPr>
        <p:spPr>
          <a:xfrm>
            <a:off x="-9000" y="5787720"/>
            <a:ext cx="3405240" cy="1084320"/>
          </a:xfrm>
          <a:prstGeom prst="line">
            <a:avLst/>
          </a:prstGeom>
          <a:ln w="12240">
            <a:solidFill>
              <a:srgbClr val="a75500"/>
            </a:solidFill>
            <a:miter/>
          </a:ln>
        </p:spPr>
      </p:sp>
      <p:sp>
        <p:nvSpPr>
          <p:cNvPr id="52" name="PlaceHolder 5"/>
          <p:cNvSpPr>
            <a:spLocks noGrp="1"/>
          </p:cNvSpPr>
          <p:nvPr>
            <p:ph type="body"/>
          </p:nvPr>
        </p:nvSpPr>
        <p:spPr>
          <a:xfrm>
            <a:off x="457200" y="1481400"/>
            <a:ext cx="8229240" cy="4525560"/>
          </a:xfrm>
          <a:prstGeom prst="rect">
            <a:avLst/>
          </a:prstGeom>
        </p:spPr>
        <p:txBody>
          <a:bodyPr lIns="90000" rIns="90000" tIns="45000" bIns="45000"/>
          <a:p>
            <a:pPr>
              <a:buSzPct val="25000"/>
              <a:buFont typeface="StarSymbol"/>
              <a:buChar char=""/>
            </a:pPr>
            <a:r>
              <a:rPr lang="ca-ES" sz="2700">
                <a:solidFill>
                  <a:srgbClr val="000000"/>
                </a:solidFill>
                <a:latin typeface="Lucida Sans Unicode"/>
              </a:rPr>
              <a:t>Pulse para editar el formato de esquema del texto</a:t>
            </a:r>
            <a:endParaRPr/>
          </a:p>
          <a:p>
            <a:pPr lvl="1">
              <a:buSzPct val="25000"/>
              <a:buFont typeface="StarSymbol"/>
              <a:buChar char=""/>
            </a:pPr>
            <a:r>
              <a:rPr lang="ca-ES" sz="2700">
                <a:solidFill>
                  <a:srgbClr val="000000"/>
                </a:solidFill>
                <a:latin typeface="Lucida Sans Unicode"/>
              </a:rPr>
              <a:t>Segundo nivel del esquema</a:t>
            </a:r>
            <a:endParaRPr/>
          </a:p>
          <a:p>
            <a:pPr lvl="2">
              <a:buSzPct val="25000"/>
              <a:buFont typeface="StarSymbol"/>
              <a:buChar char=""/>
            </a:pPr>
            <a:r>
              <a:rPr lang="ca-ES" sz="2700">
                <a:solidFill>
                  <a:srgbClr val="000000"/>
                </a:solidFill>
                <a:latin typeface="Lucida Sans Unicode"/>
              </a:rPr>
              <a:t>Tercer nivel del esquema</a:t>
            </a:r>
            <a:endParaRPr/>
          </a:p>
          <a:p>
            <a:pPr lvl="3">
              <a:buSzPct val="25000"/>
              <a:buFont typeface="StarSymbol"/>
              <a:buChar char=""/>
            </a:pPr>
            <a:r>
              <a:rPr lang="ca-ES" sz="2700">
                <a:solidFill>
                  <a:srgbClr val="000000"/>
                </a:solidFill>
                <a:latin typeface="Lucida Sans Unicode"/>
              </a:rPr>
              <a:t>Cuarto nivel del esquema</a:t>
            </a:r>
            <a:endParaRPr/>
          </a:p>
          <a:p>
            <a:pPr lvl="4">
              <a:buSzPct val="25000"/>
              <a:buFont typeface="StarSymbol"/>
              <a:buChar char=""/>
            </a:pPr>
            <a:r>
              <a:rPr lang="ca-ES" sz="2700">
                <a:solidFill>
                  <a:srgbClr val="000000"/>
                </a:solidFill>
                <a:latin typeface="Lucida Sans Unicode"/>
              </a:rPr>
              <a:t>Quinto nivel del esquema</a:t>
            </a:r>
            <a:endParaRPr/>
          </a:p>
          <a:p>
            <a:pPr lvl="5">
              <a:buSzPct val="25000"/>
              <a:buFont typeface="StarSymbol"/>
              <a:buChar char=""/>
            </a:pPr>
            <a:r>
              <a:rPr lang="ca-ES" sz="2700">
                <a:solidFill>
                  <a:srgbClr val="000000"/>
                </a:solidFill>
                <a:latin typeface="Lucida Sans Unicode"/>
              </a:rPr>
              <a:t>Sexto nivel del esquema</a:t>
            </a:r>
            <a:endParaRPr/>
          </a:p>
          <a:p>
            <a:pPr>
              <a:lnSpc>
                <a:spcPct val="100000"/>
              </a:lnSpc>
              <a:buSzPct val="25000"/>
              <a:buFont typeface="Wingdings 3" charset="2"/>
              <a:buChar char=""/>
            </a:pPr>
            <a:r>
              <a:rPr lang="ca-ES" sz="2700">
                <a:solidFill>
                  <a:srgbClr val="000000"/>
                </a:solidFill>
                <a:latin typeface="Lucida Sans Unicode"/>
              </a:rPr>
              <a:t>Séptimo nivel del esquemaFeu clic aquí per editar estils</a:t>
            </a:r>
            <a:endParaRPr/>
          </a:p>
          <a:p>
            <a:pPr lvl="1">
              <a:lnSpc>
                <a:spcPct val="100000"/>
              </a:lnSpc>
              <a:buFont typeface="Verdana"/>
              <a:buChar char="◦"/>
            </a:pPr>
            <a:r>
              <a:rPr lang="ca-ES" sz="2300">
                <a:solidFill>
                  <a:srgbClr val="000000"/>
                </a:solidFill>
                <a:latin typeface="Lucida Sans Unicode"/>
              </a:rPr>
              <a:t>Segon nivell</a:t>
            </a:r>
            <a:endParaRPr/>
          </a:p>
          <a:p>
            <a:pPr lvl="2">
              <a:lnSpc>
                <a:spcPct val="100000"/>
              </a:lnSpc>
              <a:buFont typeface="Wingdings 2" charset="2"/>
              <a:buChar char=""/>
            </a:pPr>
            <a:r>
              <a:rPr lang="ca-ES" sz="2100">
                <a:solidFill>
                  <a:srgbClr val="000000"/>
                </a:solidFill>
                <a:latin typeface="Lucida Sans Unicode"/>
              </a:rPr>
              <a:t>Tercer nivell</a:t>
            </a:r>
            <a:endParaRPr/>
          </a:p>
          <a:p>
            <a:pPr lvl="3">
              <a:lnSpc>
                <a:spcPct val="100000"/>
              </a:lnSpc>
              <a:buFont typeface="Wingdings 2" charset="2"/>
              <a:buChar char=""/>
            </a:pPr>
            <a:r>
              <a:rPr lang="ca-ES" sz="1900">
                <a:solidFill>
                  <a:srgbClr val="000000"/>
                </a:solidFill>
                <a:latin typeface="Lucida Sans Unicode"/>
              </a:rPr>
              <a:t>Quart nivell</a:t>
            </a:r>
            <a:endParaRPr/>
          </a:p>
          <a:p>
            <a:pPr lvl="4">
              <a:lnSpc>
                <a:spcPct val="100000"/>
              </a:lnSpc>
              <a:buFont typeface="Wingdings 2" charset="2"/>
              <a:buChar char=""/>
            </a:pPr>
            <a:r>
              <a:rPr lang="ca-ES">
                <a:solidFill>
                  <a:srgbClr val="000000"/>
                </a:solidFill>
                <a:latin typeface="Lucida Sans Unicode"/>
              </a:rPr>
              <a:t>Cinquè nivell</a:t>
            </a:r>
            <a:endParaRPr/>
          </a:p>
        </p:txBody>
      </p:sp>
      <p:sp>
        <p:nvSpPr>
          <p:cNvPr id="53" name="PlaceHolder 6"/>
          <p:cNvSpPr>
            <a:spLocks noGrp="1"/>
          </p:cNvSpPr>
          <p:nvPr>
            <p:ph type="dt"/>
          </p:nvPr>
        </p:nvSpPr>
        <p:spPr>
          <a:xfrm>
            <a:off x="6726960" y="6408000"/>
            <a:ext cx="1919880" cy="365400"/>
          </a:xfrm>
          <a:prstGeom prst="rect">
            <a:avLst/>
          </a:prstGeom>
        </p:spPr>
        <p:txBody>
          <a:bodyPr lIns="90000" rIns="90000" tIns="45000" bIns="45000" anchor="b"/>
          <a:p>
            <a:pPr>
              <a:lnSpc>
                <a:spcPct val="100000"/>
              </a:lnSpc>
            </a:pPr>
            <a:r>
              <a:rPr lang="es-ES" sz="1000">
                <a:solidFill>
                  <a:srgbClr val="000000"/>
                </a:solidFill>
                <a:latin typeface="Lucida Sans Unicode"/>
              </a:rPr>
              <a:t>30/04/18</a:t>
            </a:r>
            <a:endParaRPr/>
          </a:p>
        </p:txBody>
      </p:sp>
      <p:sp>
        <p:nvSpPr>
          <p:cNvPr id="54" name="PlaceHolder 7"/>
          <p:cNvSpPr>
            <a:spLocks noGrp="1"/>
          </p:cNvSpPr>
          <p:nvPr>
            <p:ph type="ftr"/>
          </p:nvPr>
        </p:nvSpPr>
        <p:spPr>
          <a:xfrm>
            <a:off x="4380120" y="6408000"/>
            <a:ext cx="2350440" cy="364680"/>
          </a:xfrm>
          <a:prstGeom prst="rect">
            <a:avLst/>
          </a:prstGeom>
        </p:spPr>
        <p:txBody>
          <a:bodyPr lIns="90000" rIns="90000" tIns="45000" bIns="45000" anchor="b"/>
          <a:p>
            <a:endParaRPr/>
          </a:p>
        </p:txBody>
      </p:sp>
      <p:sp>
        <p:nvSpPr>
          <p:cNvPr id="55" name="PlaceHolder 8"/>
          <p:cNvSpPr>
            <a:spLocks noGrp="1"/>
          </p:cNvSpPr>
          <p:nvPr>
            <p:ph type="sldNum"/>
          </p:nvPr>
        </p:nvSpPr>
        <p:spPr>
          <a:xfrm>
            <a:off x="8647200" y="6408000"/>
            <a:ext cx="365400" cy="364680"/>
          </a:xfrm>
          <a:prstGeom prst="rect">
            <a:avLst/>
          </a:prstGeom>
        </p:spPr>
        <p:txBody>
          <a:bodyPr lIns="90000" rIns="90000" tIns="45000" bIns="45000" anchor="b"/>
          <a:p>
            <a:pPr algn="r">
              <a:lnSpc>
                <a:spcPct val="100000"/>
              </a:lnSpc>
            </a:pPr>
            <a:fld id="{D4C01D51-6959-4E8D-960F-2E5DF665CED9}" type="slidenum">
              <a:rPr lang="es-ES" sz="1000">
                <a:solidFill>
                  <a:srgbClr val="000000"/>
                </a:solidFill>
                <a:latin typeface="Lucida Sans Unicode"/>
              </a:rPr>
              <a:t>&lt;número&gt;</a:t>
            </a:fld>
            <a:endParaRPr/>
          </a:p>
        </p:txBody>
      </p:sp>
      <p:sp>
        <p:nvSpPr>
          <p:cNvPr id="56" name="PlaceHolder 9"/>
          <p:cNvSpPr>
            <a:spLocks noGrp="1"/>
          </p:cNvSpPr>
          <p:nvPr>
            <p:ph type="title"/>
          </p:nvPr>
        </p:nvSpPr>
        <p:spPr>
          <a:xfrm>
            <a:off x="457200" y="274680"/>
            <a:ext cx="8229240" cy="1142640"/>
          </a:xfrm>
          <a:prstGeom prst="rect">
            <a:avLst/>
          </a:prstGeom>
        </p:spPr>
        <p:txBody>
          <a:bodyPr lIns="90000" rIns="90000" tIns="45000" bIns="45000" anchor="ctr"/>
          <a:p>
            <a:pPr>
              <a:lnSpc>
                <a:spcPct val="100000"/>
              </a:lnSpc>
            </a:pPr>
            <a:r>
              <a:rPr b="1" lang="ca-ES" sz="4100">
                <a:solidFill>
                  <a:srgbClr val="323232"/>
                </a:solidFill>
                <a:latin typeface="Lucida Sans Unicode"/>
              </a:rPr>
              <a:t>Pulse para editar el formato del texto de títuloFeu clic aquí per editar l'estil</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TextShape 1"/>
          <p:cNvSpPr txBox="1"/>
          <p:nvPr/>
        </p:nvSpPr>
        <p:spPr>
          <a:xfrm>
            <a:off x="-180360" y="620640"/>
            <a:ext cx="8280720" cy="2160360"/>
          </a:xfrm>
          <a:prstGeom prst="rect">
            <a:avLst/>
          </a:prstGeom>
        </p:spPr>
        <p:txBody>
          <a:bodyPr lIns="90000" rIns="90000" tIns="45000" bIns="45000" anchor="b"/>
          <a:p>
            <a:pPr algn="r">
              <a:lnSpc>
                <a:spcPct val="100000"/>
              </a:lnSpc>
            </a:pPr>
            <a:r>
              <a:rPr b="1" lang="ca-ES" sz="4800">
                <a:solidFill>
                  <a:srgbClr val="323232"/>
                </a:solidFill>
                <a:latin typeface="Lucida Sans Unicode"/>
              </a:rPr>
              <a:t>PATOLOGÍAS DEL APARATO LOCOMOTOR</a:t>
            </a:r>
            <a:r>
              <a:rPr b="1" lang="ca-ES" sz="4800">
                <a:solidFill>
                  <a:srgbClr val="323232"/>
                </a:solidFill>
                <a:latin typeface="Lucida Sans Unicode"/>
              </a:rPr>
              <a:t>
</a:t>
            </a:r>
            <a:endParaRPr/>
          </a:p>
        </p:txBody>
      </p:sp>
      <p:pic>
        <p:nvPicPr>
          <p:cNvPr id="97" name="Imatge 3" descr=""/>
          <p:cNvPicPr/>
          <p:nvPr/>
        </p:nvPicPr>
        <p:blipFill>
          <a:blip r:embed="rId1"/>
          <a:stretch>
            <a:fillRect/>
          </a:stretch>
        </p:blipFill>
        <p:spPr>
          <a:xfrm>
            <a:off x="251640" y="2349000"/>
            <a:ext cx="3062880" cy="3672000"/>
          </a:xfrm>
          <a:prstGeom prst="rect">
            <a:avLst/>
          </a:prstGeom>
          <a:ln>
            <a:noFill/>
          </a:ln>
        </p:spPr>
      </p:pic>
      <p:pic>
        <p:nvPicPr>
          <p:cNvPr id="98" name="Imatge 4" descr=""/>
          <p:cNvPicPr/>
          <p:nvPr/>
        </p:nvPicPr>
        <p:blipFill>
          <a:blip r:embed="rId2"/>
          <a:stretch>
            <a:fillRect/>
          </a:stretch>
        </p:blipFill>
        <p:spPr>
          <a:xfrm>
            <a:off x="3420000" y="2709000"/>
            <a:ext cx="2678040" cy="3312000"/>
          </a:xfrm>
          <a:prstGeom prst="rect">
            <a:avLst/>
          </a:prstGeom>
          <a:ln>
            <a:noFill/>
          </a:ln>
        </p:spPr>
      </p:pic>
      <p:pic>
        <p:nvPicPr>
          <p:cNvPr id="99" name="Imatge 5" descr=""/>
          <p:cNvPicPr/>
          <p:nvPr/>
        </p:nvPicPr>
        <p:blipFill>
          <a:blip r:embed="rId3"/>
          <a:stretch>
            <a:fillRect/>
          </a:stretch>
        </p:blipFill>
        <p:spPr>
          <a:xfrm>
            <a:off x="6228360" y="3069000"/>
            <a:ext cx="2635560" cy="295200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TextShape 1"/>
          <p:cNvSpPr txBox="1"/>
          <p:nvPr/>
        </p:nvSpPr>
        <p:spPr>
          <a:xfrm>
            <a:off x="539640" y="188640"/>
            <a:ext cx="8229240" cy="633600"/>
          </a:xfrm>
          <a:prstGeom prst="rect">
            <a:avLst/>
          </a:prstGeom>
        </p:spPr>
        <p:txBody>
          <a:bodyPr lIns="90000" rIns="90000" tIns="45000" bIns="45000" anchor="ctr"/>
          <a:p>
            <a:pPr>
              <a:lnSpc>
                <a:spcPct val="100000"/>
              </a:lnSpc>
            </a:pPr>
            <a:r>
              <a:rPr b="1" lang="ca-ES" sz="4000">
                <a:solidFill>
                  <a:srgbClr val="323232"/>
                </a:solidFill>
                <a:latin typeface="Lucida Sans Unicode"/>
              </a:rPr>
              <a:t>Patología del sistema muscular</a:t>
            </a:r>
            <a:endParaRPr/>
          </a:p>
        </p:txBody>
      </p:sp>
      <p:sp>
        <p:nvSpPr>
          <p:cNvPr id="149" name="CustomShape 2"/>
          <p:cNvSpPr/>
          <p:nvPr/>
        </p:nvSpPr>
        <p:spPr>
          <a:xfrm>
            <a:off x="179640" y="1196640"/>
            <a:ext cx="6336360" cy="1824840"/>
          </a:xfrm>
          <a:prstGeom prst="rect">
            <a:avLst/>
          </a:prstGeom>
          <a:noFill/>
          <a:ln>
            <a:noFill/>
          </a:ln>
        </p:spPr>
        <p:txBody>
          <a:bodyPr lIns="90000" rIns="90000" tIns="45000" bIns="45000"/>
          <a:p>
            <a:pPr>
              <a:lnSpc>
                <a:spcPct val="100000"/>
              </a:lnSpc>
            </a:pPr>
            <a:r>
              <a:rPr b="1" lang="es-ES" u="sng">
                <a:solidFill>
                  <a:srgbClr val="000000"/>
                </a:solidFill>
                <a:latin typeface="Lucida Sans Unicode"/>
              </a:rPr>
              <a:t>DISTROFIA MUSCULAR</a:t>
            </a:r>
            <a:r>
              <a:rPr b="1" lang="es-ES">
                <a:solidFill>
                  <a:srgbClr val="000000"/>
                </a:solidFill>
                <a:latin typeface="Lucida Sans Unicode"/>
              </a:rPr>
              <a:t>: </a:t>
            </a:r>
            <a:r>
              <a:rPr lang="es-ES" sz="1600">
                <a:solidFill>
                  <a:srgbClr val="000000"/>
                </a:solidFill>
                <a:latin typeface="Lucida Sans Unicode"/>
              </a:rPr>
              <a:t>enfermedad genética, que producen atrofia progresiva de los músculos sin que haya afectación previamente, según su desarrollo ,primero se produce una fase espática y después una fase de atrofia con perdida de masa y potencia muscular. Dependiendo del tipo de distrofia puede afectar a músculos de órganos vitales como los músculos respiratorios. </a:t>
            </a:r>
            <a:r>
              <a:rPr b="1" lang="es-ES" sz="1600">
                <a:solidFill>
                  <a:srgbClr val="000000"/>
                </a:solidFill>
                <a:latin typeface="Lucida Sans Unicode"/>
              </a:rPr>
              <a:t> </a:t>
            </a:r>
            <a:endParaRPr/>
          </a:p>
        </p:txBody>
      </p:sp>
      <p:pic>
        <p:nvPicPr>
          <p:cNvPr id="150" name="Imagen 4" descr=""/>
          <p:cNvPicPr/>
          <p:nvPr/>
        </p:nvPicPr>
        <p:blipFill>
          <a:blip r:embed="rId1"/>
          <a:stretch>
            <a:fillRect/>
          </a:stretch>
        </p:blipFill>
        <p:spPr>
          <a:xfrm>
            <a:off x="6027120" y="1196640"/>
            <a:ext cx="3096000" cy="2063880"/>
          </a:xfrm>
          <a:prstGeom prst="rect">
            <a:avLst/>
          </a:prstGeom>
          <a:ln>
            <a:noFill/>
          </a:ln>
        </p:spPr>
      </p:pic>
      <p:pic>
        <p:nvPicPr>
          <p:cNvPr id="151" name="Imagen 5" descr=""/>
          <p:cNvPicPr/>
          <p:nvPr/>
        </p:nvPicPr>
        <p:blipFill>
          <a:blip r:embed="rId2"/>
          <a:stretch>
            <a:fillRect/>
          </a:stretch>
        </p:blipFill>
        <p:spPr>
          <a:xfrm>
            <a:off x="6088680" y="3861000"/>
            <a:ext cx="3054960" cy="1997280"/>
          </a:xfrm>
          <a:prstGeom prst="rect">
            <a:avLst/>
          </a:prstGeom>
          <a:ln>
            <a:noFill/>
          </a:ln>
        </p:spPr>
      </p:pic>
      <p:sp>
        <p:nvSpPr>
          <p:cNvPr id="152" name="CustomShape 3"/>
          <p:cNvSpPr/>
          <p:nvPr/>
        </p:nvSpPr>
        <p:spPr>
          <a:xfrm>
            <a:off x="179640" y="3429000"/>
            <a:ext cx="5472360" cy="2829240"/>
          </a:xfrm>
          <a:prstGeom prst="rect">
            <a:avLst/>
          </a:prstGeom>
          <a:noFill/>
          <a:ln>
            <a:noFill/>
          </a:ln>
        </p:spPr>
        <p:txBody>
          <a:bodyPr lIns="90000" rIns="90000" tIns="45000" bIns="45000"/>
          <a:p>
            <a:pPr>
              <a:lnSpc>
                <a:spcPct val="100000"/>
              </a:lnSpc>
            </a:pPr>
            <a:r>
              <a:rPr b="1" lang="es-ES" u="sng">
                <a:solidFill>
                  <a:srgbClr val="000000"/>
                </a:solidFill>
                <a:latin typeface="Lucida Sans Unicode"/>
              </a:rPr>
              <a:t>MIOSITIS: </a:t>
            </a:r>
            <a:r>
              <a:rPr lang="es-ES" sz="1600">
                <a:solidFill>
                  <a:srgbClr val="000000"/>
                </a:solidFill>
                <a:latin typeface="Lucida Sans Unicode"/>
              </a:rPr>
              <a:t>conjunto de alteraciones caracterizadas por una inflamación muscular ,sobretodo del musculo esquelético puede afectar a personas de cualquier edad y sexo .</a:t>
            </a:r>
            <a:endParaRPr/>
          </a:p>
          <a:p>
            <a:pPr>
              <a:lnSpc>
                <a:spcPct val="100000"/>
              </a:lnSpc>
            </a:pPr>
            <a:r>
              <a:rPr lang="es-ES" sz="1600">
                <a:solidFill>
                  <a:srgbClr val="000000"/>
                </a:solidFill>
                <a:latin typeface="Lucida Sans Unicode"/>
              </a:rPr>
              <a:t>Produce dolor y debilidad en los grupos musculas afectados a veces con dermatomiositis</a:t>
            </a:r>
            <a:endParaRPr/>
          </a:p>
          <a:p>
            <a:pPr>
              <a:lnSpc>
                <a:spcPct val="100000"/>
              </a:lnSpc>
            </a:pPr>
            <a:r>
              <a:rPr lang="es-ES" sz="1600">
                <a:solidFill>
                  <a:srgbClr val="000000"/>
                </a:solidFill>
                <a:latin typeface="Lucida Sans Unicode"/>
              </a:rPr>
              <a:t>Es de origen desconocido aunque se puede asociar al origen infeccioso aveces cura solo sin tratamiento y otras evoluciona a lo crónico pudiendo producir complicaciones respiratorias o cardiacas.</a:t>
            </a:r>
            <a:endParaRPr/>
          </a:p>
          <a:p>
            <a:pPr>
              <a:lnSpc>
                <a:spcPct val="100000"/>
              </a:lnSpc>
            </a:pP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3" name="Marcador de contenido 3" descr=""/>
          <p:cNvPicPr/>
          <p:nvPr/>
        </p:nvPicPr>
        <p:blipFill>
          <a:blip r:embed="rId1"/>
          <a:stretch>
            <a:fillRect/>
          </a:stretch>
        </p:blipFill>
        <p:spPr>
          <a:xfrm>
            <a:off x="2771640" y="1556640"/>
            <a:ext cx="3408480" cy="2868840"/>
          </a:xfrm>
          <a:prstGeom prst="rect">
            <a:avLst/>
          </a:prstGeom>
          <a:ln>
            <a:noFill/>
          </a:ln>
        </p:spPr>
      </p:pic>
      <p:sp>
        <p:nvSpPr>
          <p:cNvPr id="154" name="TextShape 1"/>
          <p:cNvSpPr txBox="1"/>
          <p:nvPr/>
        </p:nvSpPr>
        <p:spPr>
          <a:xfrm>
            <a:off x="1979640" y="116640"/>
            <a:ext cx="8229240" cy="935640"/>
          </a:xfrm>
          <a:prstGeom prst="rect">
            <a:avLst/>
          </a:prstGeom>
        </p:spPr>
        <p:txBody>
          <a:bodyPr lIns="90000" rIns="90000" tIns="45000" bIns="45000" anchor="ctr"/>
          <a:p>
            <a:pPr>
              <a:lnSpc>
                <a:spcPct val="100000"/>
              </a:lnSpc>
            </a:pPr>
            <a:r>
              <a:rPr b="1" lang="ca-ES" sz="4400" u="sng">
                <a:solidFill>
                  <a:srgbClr val="323232"/>
                </a:solidFill>
                <a:latin typeface="Lucida Sans Unicode"/>
              </a:rPr>
              <a:t>Higiene postural</a:t>
            </a:r>
            <a:endParaRPr/>
          </a:p>
        </p:txBody>
      </p:sp>
      <p:sp>
        <p:nvSpPr>
          <p:cNvPr id="155" name="CustomShape 2"/>
          <p:cNvSpPr/>
          <p:nvPr/>
        </p:nvSpPr>
        <p:spPr>
          <a:xfrm>
            <a:off x="539640" y="4509000"/>
            <a:ext cx="8604000" cy="1187640"/>
          </a:xfrm>
          <a:prstGeom prst="rect">
            <a:avLst/>
          </a:prstGeom>
          <a:noFill/>
          <a:ln>
            <a:noFill/>
          </a:ln>
        </p:spPr>
        <p:txBody>
          <a:bodyPr lIns="90000" rIns="90000" tIns="45000" bIns="45000"/>
          <a:p>
            <a:pPr>
              <a:lnSpc>
                <a:spcPct val="100000"/>
              </a:lnSpc>
            </a:pPr>
            <a:r>
              <a:rPr b="1" lang="es-ES">
                <a:solidFill>
                  <a:srgbClr val="000000"/>
                </a:solidFill>
                <a:latin typeface="Lucida Sans Unicode"/>
              </a:rPr>
              <a:t>HIGIENE </a:t>
            </a:r>
            <a:r>
              <a:rPr lang="es-ES">
                <a:solidFill>
                  <a:srgbClr val="000000"/>
                </a:solidFill>
                <a:latin typeface="Lucida Sans Unicode"/>
              </a:rPr>
              <a:t>rama de la medicina que tiene por objeto la conservación de la salud y la prevención de enfermedades.</a:t>
            </a:r>
            <a:endParaRPr/>
          </a:p>
          <a:p>
            <a:pPr>
              <a:lnSpc>
                <a:spcPct val="100000"/>
              </a:lnSpc>
            </a:pPr>
            <a:r>
              <a:rPr b="1" lang="es-ES">
                <a:solidFill>
                  <a:srgbClr val="000000"/>
                </a:solidFill>
                <a:latin typeface="Lucida Sans Unicode"/>
              </a:rPr>
              <a:t>HIGIENE POSTURAL </a:t>
            </a:r>
            <a:r>
              <a:rPr lang="es-ES">
                <a:solidFill>
                  <a:srgbClr val="000000"/>
                </a:solidFill>
                <a:latin typeface="Lucida Sans Unicode"/>
              </a:rPr>
              <a:t>estudio de la profilaxis y de la corrección de la postura incorrecta en actividades del individuo.</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TextShape 1"/>
          <p:cNvSpPr txBox="1"/>
          <p:nvPr/>
        </p:nvSpPr>
        <p:spPr>
          <a:xfrm>
            <a:off x="251640" y="116640"/>
            <a:ext cx="8229240" cy="1142640"/>
          </a:xfrm>
          <a:prstGeom prst="rect">
            <a:avLst/>
          </a:prstGeom>
        </p:spPr>
        <p:txBody>
          <a:bodyPr lIns="90000" rIns="90000" tIns="45000" bIns="45000" anchor="ctr"/>
          <a:p>
            <a:pPr>
              <a:lnSpc>
                <a:spcPct val="100000"/>
              </a:lnSpc>
            </a:pPr>
            <a:r>
              <a:rPr b="1" lang="ca-ES" sz="4100">
                <a:solidFill>
                  <a:srgbClr val="323232"/>
                </a:solidFill>
                <a:latin typeface="Lucida Sans Unicode"/>
              </a:rPr>
              <a:t>Personal de enfermería </a:t>
            </a:r>
            <a:endParaRPr/>
          </a:p>
        </p:txBody>
      </p:sp>
      <p:sp>
        <p:nvSpPr>
          <p:cNvPr id="157" name="CustomShape 2"/>
          <p:cNvSpPr/>
          <p:nvPr/>
        </p:nvSpPr>
        <p:spPr>
          <a:xfrm>
            <a:off x="395640" y="1124640"/>
            <a:ext cx="8208720" cy="2559240"/>
          </a:xfrm>
          <a:prstGeom prst="rect">
            <a:avLst/>
          </a:prstGeom>
          <a:noFill/>
          <a:ln>
            <a:noFill/>
          </a:ln>
        </p:spPr>
        <p:txBody>
          <a:bodyPr lIns="90000" rIns="90000" tIns="45000" bIns="45000"/>
          <a:p>
            <a:pPr>
              <a:lnSpc>
                <a:spcPct val="100000"/>
              </a:lnSpc>
            </a:pPr>
            <a:r>
              <a:rPr lang="es-ES">
                <a:solidFill>
                  <a:srgbClr val="000000"/>
                </a:solidFill>
                <a:latin typeface="Lucida Sans Unicode"/>
              </a:rPr>
              <a:t>En nuestro trabajo diario tenemos que manipular cargas frecuentemente –cajas de sueros, paquetes de sábanas,etc o movilizar enfermos.</a:t>
            </a:r>
            <a:endParaRPr/>
          </a:p>
          <a:p>
            <a:pPr>
              <a:lnSpc>
                <a:spcPct val="100000"/>
              </a:lnSpc>
            </a:pPr>
            <a:r>
              <a:rPr lang="es-ES">
                <a:solidFill>
                  <a:srgbClr val="000000"/>
                </a:solidFill>
                <a:latin typeface="Lucida Sans Unicode"/>
              </a:rPr>
              <a:t>Con estas cargas podemos lesionarnos si no tenemos una postura correcta . La manipulación manual de toda carga mayor a 3kg puede suponer riesgo dorsolumbar aunque parezca una craga pequeña ,manipulada con unas malas condiciones ergonómicas (alejas del cuerpo,con giros de tronco ,con un centro de gravedad desplazado o poco estable ,etc) podría generar un impacto no deseado.</a:t>
            </a:r>
            <a:endParaRPr/>
          </a:p>
        </p:txBody>
      </p:sp>
      <p:pic>
        <p:nvPicPr>
          <p:cNvPr id="158" name="Imagen 4" descr=""/>
          <p:cNvPicPr/>
          <p:nvPr/>
        </p:nvPicPr>
        <p:blipFill>
          <a:blip r:embed="rId1"/>
          <a:srcRect l="80916" t="100750" r="117000" b="110625"/>
          <a:stretch>
            <a:fillRect/>
          </a:stretch>
        </p:blipFill>
        <p:spPr>
          <a:xfrm>
            <a:off x="4212000" y="3717000"/>
            <a:ext cx="4536000" cy="300744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9" name="TextShape 1"/>
          <p:cNvSpPr txBox="1"/>
          <p:nvPr/>
        </p:nvSpPr>
        <p:spPr>
          <a:xfrm>
            <a:off x="395640" y="188640"/>
            <a:ext cx="7714800" cy="633600"/>
          </a:xfrm>
          <a:prstGeom prst="rect">
            <a:avLst/>
          </a:prstGeom>
        </p:spPr>
        <p:txBody>
          <a:bodyPr lIns="90000" rIns="90000" tIns="45000" bIns="45000" anchor="ctr"/>
          <a:p>
            <a:pPr>
              <a:lnSpc>
                <a:spcPct val="100000"/>
              </a:lnSpc>
            </a:pPr>
            <a:r>
              <a:rPr b="1" lang="ca-ES" sz="4100">
                <a:solidFill>
                  <a:srgbClr val="323232"/>
                </a:solidFill>
                <a:latin typeface="Lucida Sans Unicode"/>
              </a:rPr>
              <a:t>El centro de gravedad</a:t>
            </a:r>
            <a:endParaRPr/>
          </a:p>
        </p:txBody>
      </p:sp>
      <p:sp>
        <p:nvSpPr>
          <p:cNvPr id="160" name="CustomShape 2"/>
          <p:cNvSpPr/>
          <p:nvPr/>
        </p:nvSpPr>
        <p:spPr>
          <a:xfrm>
            <a:off x="0" y="980640"/>
            <a:ext cx="9252000" cy="364680"/>
          </a:xfrm>
          <a:prstGeom prst="rect">
            <a:avLst/>
          </a:prstGeom>
          <a:noFill/>
          <a:ln>
            <a:noFill/>
          </a:ln>
        </p:spPr>
        <p:txBody>
          <a:bodyPr lIns="90000" rIns="90000" tIns="45000" bIns="45000"/>
          <a:p>
            <a:pPr>
              <a:lnSpc>
                <a:spcPct val="100000"/>
              </a:lnSpc>
            </a:pPr>
            <a:r>
              <a:rPr lang="es-ES">
                <a:solidFill>
                  <a:srgbClr val="000000"/>
                </a:solidFill>
                <a:latin typeface="Lucida Sans Unicode"/>
              </a:rPr>
              <a:t>Es el punto alrededor de un cuerpo donde el peso se distribuye uniformemente.</a:t>
            </a:r>
            <a:endParaRPr/>
          </a:p>
        </p:txBody>
      </p:sp>
      <p:sp>
        <p:nvSpPr>
          <p:cNvPr id="161" name="CustomShape 3"/>
          <p:cNvSpPr/>
          <p:nvPr/>
        </p:nvSpPr>
        <p:spPr>
          <a:xfrm>
            <a:off x="24840" y="1340640"/>
            <a:ext cx="9036000" cy="639000"/>
          </a:xfrm>
          <a:prstGeom prst="rect">
            <a:avLst/>
          </a:prstGeom>
          <a:noFill/>
          <a:ln>
            <a:noFill/>
          </a:ln>
        </p:spPr>
        <p:txBody>
          <a:bodyPr lIns="90000" rIns="90000" tIns="45000" bIns="45000"/>
          <a:p>
            <a:pPr>
              <a:lnSpc>
                <a:spcPct val="100000"/>
              </a:lnSpc>
            </a:pPr>
            <a:r>
              <a:rPr lang="es-ES">
                <a:solidFill>
                  <a:srgbClr val="000000"/>
                </a:solidFill>
                <a:latin typeface="Lucida Sans Unicode"/>
              </a:rPr>
              <a:t>En el cuerpo humano (posición anatómica) el centro de gravedad se encuentra ligeramente anterior a la porción superior del sacro </a:t>
            </a:r>
            <a:endParaRPr/>
          </a:p>
        </p:txBody>
      </p:sp>
      <p:sp>
        <p:nvSpPr>
          <p:cNvPr id="162" name="CustomShape 4"/>
          <p:cNvSpPr/>
          <p:nvPr/>
        </p:nvSpPr>
        <p:spPr>
          <a:xfrm>
            <a:off x="32760" y="1917000"/>
            <a:ext cx="8640720" cy="1461960"/>
          </a:xfrm>
          <a:prstGeom prst="rect">
            <a:avLst/>
          </a:prstGeom>
          <a:noFill/>
          <a:ln>
            <a:noFill/>
          </a:ln>
        </p:spPr>
        <p:txBody>
          <a:bodyPr lIns="90000" rIns="90000" tIns="45000" bIns="45000"/>
          <a:p>
            <a:pPr>
              <a:lnSpc>
                <a:spcPct val="100000"/>
              </a:lnSpc>
            </a:pPr>
            <a:r>
              <a:rPr lang="es-ES">
                <a:solidFill>
                  <a:srgbClr val="000000"/>
                </a:solidFill>
                <a:latin typeface="Lucida Sans Unicode"/>
              </a:rPr>
              <a:t>Al coger peso ,este se suma a nuestro peso lo que varia el centro de gravedad en la dirección del peso. Si la proyección hacia el suelo del centro de gravedad esta dentro de la base de sustentación ,el cuerpo esta en equilibrio pero si esta fuera de esta el cuerpo pierde equilibrio y tiende a caer. </a:t>
            </a:r>
            <a:endParaRPr/>
          </a:p>
        </p:txBody>
      </p:sp>
      <p:pic>
        <p:nvPicPr>
          <p:cNvPr id="163" name="Imagen 6" descr=""/>
          <p:cNvPicPr/>
          <p:nvPr/>
        </p:nvPicPr>
        <p:blipFill>
          <a:blip r:embed="rId1"/>
          <a:stretch>
            <a:fillRect/>
          </a:stretch>
        </p:blipFill>
        <p:spPr>
          <a:xfrm>
            <a:off x="3709080" y="4509000"/>
            <a:ext cx="5434560" cy="1988640"/>
          </a:xfrm>
          <a:prstGeom prst="rect">
            <a:avLst/>
          </a:prstGeom>
          <a:ln>
            <a:noFill/>
          </a:ln>
        </p:spPr>
      </p:pic>
      <p:sp>
        <p:nvSpPr>
          <p:cNvPr id="164" name="CustomShape 5"/>
          <p:cNvSpPr/>
          <p:nvPr/>
        </p:nvSpPr>
        <p:spPr>
          <a:xfrm>
            <a:off x="107640" y="3429000"/>
            <a:ext cx="9036000" cy="1187640"/>
          </a:xfrm>
          <a:prstGeom prst="rect">
            <a:avLst/>
          </a:prstGeom>
          <a:noFill/>
          <a:ln>
            <a:noFill/>
          </a:ln>
        </p:spPr>
        <p:txBody>
          <a:bodyPr lIns="90000" rIns="90000" tIns="45000" bIns="45000"/>
          <a:p>
            <a:pPr>
              <a:lnSpc>
                <a:spcPct val="100000"/>
              </a:lnSpc>
            </a:pPr>
            <a:r>
              <a:rPr lang="es-ES">
                <a:solidFill>
                  <a:srgbClr val="000000"/>
                </a:solidFill>
                <a:latin typeface="Lucida Sans Unicode"/>
              </a:rPr>
              <a:t>La base de sustentación(se modifica en función de como se coloquen los pies) esta delimitada por el contorno de los pies y el área incluida entre ambos. cuanto mas amplia sea ,es mas fácil que el centro de gravedad este dentro de ella y el cuerpo esta mas estable.</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TextShape 1"/>
          <p:cNvSpPr txBox="1"/>
          <p:nvPr/>
        </p:nvSpPr>
        <p:spPr>
          <a:xfrm>
            <a:off x="179640" y="116640"/>
            <a:ext cx="8229240" cy="705600"/>
          </a:xfrm>
          <a:prstGeom prst="rect">
            <a:avLst/>
          </a:prstGeom>
        </p:spPr>
        <p:txBody>
          <a:bodyPr lIns="90000" rIns="90000" tIns="45000" bIns="45000" anchor="ctr"/>
          <a:p>
            <a:pPr>
              <a:lnSpc>
                <a:spcPct val="100000"/>
              </a:lnSpc>
            </a:pPr>
            <a:r>
              <a:rPr b="1" lang="ca-ES" sz="4100">
                <a:solidFill>
                  <a:srgbClr val="323232"/>
                </a:solidFill>
                <a:latin typeface="Lucida Sans Unicode"/>
              </a:rPr>
              <a:t>Mecánica corporal</a:t>
            </a:r>
            <a:endParaRPr/>
          </a:p>
        </p:txBody>
      </p:sp>
      <p:sp>
        <p:nvSpPr>
          <p:cNvPr id="166" name="CustomShape 2"/>
          <p:cNvSpPr/>
          <p:nvPr/>
        </p:nvSpPr>
        <p:spPr>
          <a:xfrm>
            <a:off x="70920" y="836640"/>
            <a:ext cx="9072720" cy="639000"/>
          </a:xfrm>
          <a:prstGeom prst="rect">
            <a:avLst/>
          </a:prstGeom>
          <a:noFill/>
          <a:ln>
            <a:noFill/>
          </a:ln>
        </p:spPr>
        <p:txBody>
          <a:bodyPr lIns="90000" rIns="90000" tIns="45000" bIns="45000"/>
          <a:p>
            <a:pPr>
              <a:lnSpc>
                <a:spcPct val="100000"/>
              </a:lnSpc>
            </a:pPr>
            <a:r>
              <a:rPr lang="es-ES">
                <a:solidFill>
                  <a:srgbClr val="000000"/>
                </a:solidFill>
                <a:latin typeface="Lucida Sans Unicode"/>
              </a:rPr>
              <a:t>Es el uso apropiado de nuestro sistema musculo-esquelético con el fin de evitar lesiones al realizar las actividades profesionales o de nuestra vida diaria.</a:t>
            </a:r>
            <a:endParaRPr/>
          </a:p>
        </p:txBody>
      </p:sp>
      <p:sp>
        <p:nvSpPr>
          <p:cNvPr id="167" name="CustomShape 3"/>
          <p:cNvSpPr/>
          <p:nvPr/>
        </p:nvSpPr>
        <p:spPr>
          <a:xfrm>
            <a:off x="179640" y="1484640"/>
            <a:ext cx="8280720" cy="2010600"/>
          </a:xfrm>
          <a:prstGeom prst="rect">
            <a:avLst/>
          </a:prstGeom>
          <a:noFill/>
          <a:ln>
            <a:noFill/>
          </a:ln>
        </p:spPr>
        <p:txBody>
          <a:bodyPr lIns="90000" rIns="90000" tIns="45000" bIns="45000"/>
          <a:p>
            <a:pPr>
              <a:lnSpc>
                <a:spcPct val="100000"/>
              </a:lnSpc>
            </a:pPr>
            <a:r>
              <a:rPr b="1" lang="es-ES">
                <a:solidFill>
                  <a:srgbClr val="000000"/>
                </a:solidFill>
                <a:latin typeface="Lucida Sans Unicode"/>
              </a:rPr>
              <a:t>Normas: </a:t>
            </a:r>
            <a:endParaRPr/>
          </a:p>
          <a:p>
            <a:pPr>
              <a:lnSpc>
                <a:spcPct val="100000"/>
              </a:lnSpc>
            </a:pPr>
            <a:r>
              <a:rPr lang="es-ES">
                <a:solidFill>
                  <a:srgbClr val="000000"/>
                </a:solidFill>
                <a:latin typeface="Lucida Sans Unicode"/>
              </a:rPr>
              <a:t>-planificar el trabajo que se hara y la distancia a recorrer con la carga.</a:t>
            </a:r>
            <a:endParaRPr/>
          </a:p>
          <a:p>
            <a:pPr>
              <a:lnSpc>
                <a:spcPct val="100000"/>
              </a:lnSpc>
            </a:pPr>
            <a:r>
              <a:rPr lang="es-ES">
                <a:solidFill>
                  <a:srgbClr val="000000"/>
                </a:solidFill>
                <a:latin typeface="Lucida Sans Unicode"/>
              </a:rPr>
              <a:t>-despejar el camino a recorrer.</a:t>
            </a:r>
            <a:endParaRPr/>
          </a:p>
          <a:p>
            <a:pPr>
              <a:lnSpc>
                <a:spcPct val="100000"/>
              </a:lnSpc>
            </a:pPr>
            <a:r>
              <a:rPr lang="es-ES">
                <a:solidFill>
                  <a:srgbClr val="000000"/>
                </a:solidFill>
                <a:latin typeface="Lucida Sans Unicode"/>
              </a:rPr>
              <a:t>-adaptar el área de trabajo retirando objetos que puedan entorpecer.</a:t>
            </a:r>
            <a:endParaRPr/>
          </a:p>
          <a:p>
            <a:pPr>
              <a:lnSpc>
                <a:spcPct val="100000"/>
              </a:lnSpc>
            </a:pPr>
            <a:r>
              <a:rPr lang="es-ES">
                <a:solidFill>
                  <a:srgbClr val="000000"/>
                </a:solidFill>
                <a:latin typeface="Lucida Sans Unicode"/>
              </a:rPr>
              <a:t>-colocar bien los pies(apoyados firmemente en el suelo, separados ligeramente para aumentar la base de sustentación y con el pie que esta en dirección al movimiento que se va a realizar mas adelante.</a:t>
            </a:r>
            <a:endParaRPr/>
          </a:p>
        </p:txBody>
      </p:sp>
      <p:pic>
        <p:nvPicPr>
          <p:cNvPr id="168" name="Imagen 5" descr=""/>
          <p:cNvPicPr/>
          <p:nvPr/>
        </p:nvPicPr>
        <p:blipFill>
          <a:blip r:embed="rId1"/>
          <a:stretch>
            <a:fillRect/>
          </a:stretch>
        </p:blipFill>
        <p:spPr>
          <a:xfrm>
            <a:off x="2699640" y="3861000"/>
            <a:ext cx="3456000" cy="222948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TextShape 1"/>
          <p:cNvSpPr txBox="1"/>
          <p:nvPr/>
        </p:nvSpPr>
        <p:spPr>
          <a:xfrm>
            <a:off x="179640" y="332640"/>
            <a:ext cx="5256360" cy="489600"/>
          </a:xfrm>
          <a:prstGeom prst="rect">
            <a:avLst/>
          </a:prstGeom>
        </p:spPr>
        <p:txBody>
          <a:bodyPr lIns="90000" rIns="90000" tIns="45000" bIns="45000" anchor="ctr"/>
          <a:p>
            <a:pPr>
              <a:lnSpc>
                <a:spcPct val="100000"/>
              </a:lnSpc>
            </a:pPr>
            <a:r>
              <a:rPr b="1" lang="ca-ES" sz="2800" u="sng">
                <a:solidFill>
                  <a:srgbClr val="323232"/>
                </a:solidFill>
                <a:latin typeface="Lucida Sans Unicode"/>
              </a:rPr>
              <a:t>Levantar una carga</a:t>
            </a:r>
            <a:r>
              <a:rPr b="1" lang="ca-ES" sz="2800" u="sng">
                <a:solidFill>
                  <a:srgbClr val="323232"/>
                </a:solidFill>
                <a:latin typeface="Lucida Sans Unicode"/>
              </a:rPr>
              <a:t>
</a:t>
            </a:r>
            <a:endParaRPr/>
          </a:p>
        </p:txBody>
      </p:sp>
      <p:sp>
        <p:nvSpPr>
          <p:cNvPr id="170" name="CustomShape 2"/>
          <p:cNvSpPr/>
          <p:nvPr/>
        </p:nvSpPr>
        <p:spPr>
          <a:xfrm>
            <a:off x="179640" y="620640"/>
            <a:ext cx="8712720" cy="3107880"/>
          </a:xfrm>
          <a:prstGeom prst="rect">
            <a:avLst/>
          </a:prstGeom>
          <a:noFill/>
          <a:ln>
            <a:noFill/>
          </a:ln>
        </p:spPr>
        <p:txBody>
          <a:bodyPr lIns="90000" rIns="90000" tIns="45000" bIns="45000"/>
          <a:p>
            <a:pPr>
              <a:lnSpc>
                <a:spcPct val="100000"/>
              </a:lnSpc>
            </a:pPr>
            <a:r>
              <a:rPr lang="es-ES">
                <a:solidFill>
                  <a:srgbClr val="000000"/>
                </a:solidFill>
                <a:latin typeface="Lucida Sans Unicode"/>
              </a:rPr>
              <a:t>-Flexionar las piernas manteniendo espalda recta siempre para que los discos puedan usar su acción de amortiguación sin lesionarse.</a:t>
            </a:r>
            <a:endParaRPr/>
          </a:p>
          <a:p>
            <a:pPr>
              <a:lnSpc>
                <a:spcPct val="100000"/>
              </a:lnSpc>
            </a:pPr>
            <a:r>
              <a:rPr lang="es-ES">
                <a:solidFill>
                  <a:srgbClr val="000000"/>
                </a:solidFill>
                <a:latin typeface="Lucida Sans Unicode"/>
              </a:rPr>
              <a:t>-Utilizar el mayor numero de músculos y de naturaleza mas fuerte posible como usar las piernas en lugar de la espalda.</a:t>
            </a:r>
            <a:endParaRPr/>
          </a:p>
          <a:p>
            <a:pPr>
              <a:lnSpc>
                <a:spcPct val="100000"/>
              </a:lnSpc>
            </a:pPr>
            <a:r>
              <a:rPr lang="es-ES">
                <a:solidFill>
                  <a:srgbClr val="000000"/>
                </a:solidFill>
                <a:latin typeface="Lucida Sans Unicode"/>
              </a:rPr>
              <a:t>-Tensar los músculos antes de iniciar el movimiento.</a:t>
            </a:r>
            <a:endParaRPr/>
          </a:p>
          <a:p>
            <a:pPr>
              <a:lnSpc>
                <a:spcPct val="100000"/>
              </a:lnSpc>
            </a:pPr>
            <a:r>
              <a:rPr lang="es-ES">
                <a:solidFill>
                  <a:srgbClr val="000000"/>
                </a:solidFill>
                <a:latin typeface="Lucida Sans Unicode"/>
              </a:rPr>
              <a:t>-Levantarse lentamente evitando movimientos bruscos.</a:t>
            </a:r>
            <a:endParaRPr/>
          </a:p>
          <a:p>
            <a:pPr>
              <a:lnSpc>
                <a:spcPct val="100000"/>
              </a:lnSpc>
            </a:pPr>
            <a:r>
              <a:rPr lang="es-ES">
                <a:solidFill>
                  <a:srgbClr val="000000"/>
                </a:solidFill>
                <a:latin typeface="Lucida Sans Unicode"/>
              </a:rPr>
              <a:t>-Sostener la carga lomas cerca posible al cuerpo </a:t>
            </a:r>
            <a:endParaRPr/>
          </a:p>
          <a:p>
            <a:pPr>
              <a:lnSpc>
                <a:spcPct val="100000"/>
              </a:lnSpc>
            </a:pPr>
            <a:r>
              <a:rPr lang="es-ES">
                <a:solidFill>
                  <a:srgbClr val="000000"/>
                </a:solidFill>
                <a:latin typeface="Lucida Sans Unicode"/>
              </a:rPr>
              <a:t>-No hacer giros con el tronco</a:t>
            </a:r>
            <a:endParaRPr/>
          </a:p>
          <a:p>
            <a:pPr>
              <a:lnSpc>
                <a:spcPct val="100000"/>
              </a:lnSpc>
            </a:pPr>
            <a:r>
              <a:rPr lang="es-ES">
                <a:solidFill>
                  <a:srgbClr val="000000"/>
                </a:solidFill>
                <a:latin typeface="Lucida Sans Unicode"/>
              </a:rPr>
              <a:t>-Realizar agarres firmes.</a:t>
            </a:r>
            <a:endParaRPr/>
          </a:p>
          <a:p>
            <a:pPr>
              <a:lnSpc>
                <a:spcPct val="100000"/>
              </a:lnSpc>
            </a:pPr>
            <a:r>
              <a:rPr lang="es-ES">
                <a:solidFill>
                  <a:srgbClr val="000000"/>
                </a:solidFill>
                <a:latin typeface="Lucida Sans Unicode"/>
              </a:rPr>
              <a:t>-Una vez alzada la carga es mejor desplazar los pies en la dirección del movimiento que girar el tronco.</a:t>
            </a:r>
            <a:endParaRPr/>
          </a:p>
        </p:txBody>
      </p:sp>
      <p:sp>
        <p:nvSpPr>
          <p:cNvPr id="171" name="CustomShape 3"/>
          <p:cNvSpPr/>
          <p:nvPr/>
        </p:nvSpPr>
        <p:spPr>
          <a:xfrm>
            <a:off x="251640" y="3789000"/>
            <a:ext cx="8640720" cy="516960"/>
          </a:xfrm>
          <a:prstGeom prst="rect">
            <a:avLst/>
          </a:prstGeom>
          <a:noFill/>
          <a:ln>
            <a:noFill/>
          </a:ln>
        </p:spPr>
        <p:txBody>
          <a:bodyPr lIns="90000" rIns="90000" tIns="45000" bIns="45000"/>
          <a:p>
            <a:pPr>
              <a:lnSpc>
                <a:spcPct val="100000"/>
              </a:lnSpc>
            </a:pPr>
            <a:r>
              <a:rPr b="1" lang="es-ES" sz="2800" u="sng">
                <a:solidFill>
                  <a:srgbClr val="000000"/>
                </a:solidFill>
                <a:latin typeface="Lucida Sans Unicode"/>
              </a:rPr>
              <a:t>Deponer una carga</a:t>
            </a:r>
            <a:endParaRPr/>
          </a:p>
        </p:txBody>
      </p:sp>
      <p:sp>
        <p:nvSpPr>
          <p:cNvPr id="172" name="CustomShape 4"/>
          <p:cNvSpPr/>
          <p:nvPr/>
        </p:nvSpPr>
        <p:spPr>
          <a:xfrm>
            <a:off x="179640" y="4293000"/>
            <a:ext cx="8820000" cy="2284920"/>
          </a:xfrm>
          <a:prstGeom prst="rect">
            <a:avLst/>
          </a:prstGeom>
          <a:noFill/>
          <a:ln>
            <a:noFill/>
          </a:ln>
        </p:spPr>
        <p:txBody>
          <a:bodyPr lIns="90000" rIns="90000" tIns="45000" bIns="45000"/>
          <a:p>
            <a:pPr>
              <a:lnSpc>
                <a:spcPct val="100000"/>
              </a:lnSpc>
            </a:pPr>
            <a:r>
              <a:rPr lang="es-ES">
                <a:solidFill>
                  <a:srgbClr val="000000"/>
                </a:solidFill>
                <a:latin typeface="Lucida Sans Unicode"/>
              </a:rPr>
              <a:t>-Apoyar la carga en el lugar de destino y luego colocarlo adecuadamente con cuidado de que no se caiga.</a:t>
            </a:r>
            <a:endParaRPr/>
          </a:p>
          <a:p>
            <a:pPr>
              <a:lnSpc>
                <a:spcPct val="100000"/>
              </a:lnSpc>
            </a:pPr>
            <a:r>
              <a:rPr lang="es-ES">
                <a:solidFill>
                  <a:srgbClr val="000000"/>
                </a:solidFill>
                <a:latin typeface="Lucida Sans Unicode"/>
              </a:rPr>
              <a:t>-si el lugar de destino esta por encima de los hombros, hacer parada intermedia para cambiar el agarre.</a:t>
            </a:r>
            <a:endParaRPr/>
          </a:p>
          <a:p>
            <a:pPr>
              <a:lnSpc>
                <a:spcPct val="100000"/>
              </a:lnSpc>
            </a:pPr>
            <a:r>
              <a:rPr lang="es-ES">
                <a:solidFill>
                  <a:srgbClr val="000000"/>
                </a:solidFill>
                <a:latin typeface="Lucida Sans Unicode"/>
              </a:rPr>
              <a:t>-Si la carga es muy pesada ,pedir ayuda o usar medios mecánicos.</a:t>
            </a:r>
            <a:endParaRPr/>
          </a:p>
          <a:p>
            <a:pPr>
              <a:lnSpc>
                <a:spcPct val="100000"/>
              </a:lnSpc>
            </a:pPr>
            <a:r>
              <a:rPr lang="es-ES">
                <a:solidFill>
                  <a:srgbClr val="000000"/>
                </a:solidFill>
                <a:latin typeface="Lucida Sans Unicode"/>
              </a:rPr>
              <a:t>-Si hay que arrastrar ,la superficie debe estar lisa y libre de obstáculos.</a:t>
            </a:r>
            <a:endParaRPr/>
          </a:p>
          <a:p>
            <a:pPr>
              <a:lnSpc>
                <a:spcPct val="100000"/>
              </a:lnSpc>
            </a:pPr>
            <a:r>
              <a:rPr lang="es-ES">
                <a:solidFill>
                  <a:srgbClr val="000000"/>
                </a:solidFill>
                <a:latin typeface="Lucida Sans Unicode"/>
              </a:rPr>
              <a:t>-Los movimientos de tracción permiten el uso de grupos musculares mas grandes de empuje, facilitando el movimiento y minimizando el esfuerzo.</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TextShape 1"/>
          <p:cNvSpPr txBox="1"/>
          <p:nvPr/>
        </p:nvSpPr>
        <p:spPr>
          <a:xfrm>
            <a:off x="395640" y="2308680"/>
            <a:ext cx="8640720" cy="4525560"/>
          </a:xfrm>
          <a:prstGeom prst="rect">
            <a:avLst/>
          </a:prstGeom>
        </p:spPr>
        <p:txBody>
          <a:bodyPr lIns="90000" rIns="90000" tIns="45000" bIns="45000"/>
          <a:p>
            <a:pPr>
              <a:lnSpc>
                <a:spcPct val="100000"/>
              </a:lnSpc>
              <a:buSzPct val="25000"/>
              <a:buFont typeface="Wingdings 3" charset="2"/>
              <a:buChar char=""/>
            </a:pPr>
            <a:r>
              <a:rPr lang="ca-ES" sz="2700">
                <a:solidFill>
                  <a:srgbClr val="000000"/>
                </a:solidFill>
                <a:latin typeface="Lucida Sans Unicode"/>
              </a:rPr>
              <a:t>Existen muchas patologías que afectan al aparato locomotor pueden deberse por procesos degenerativos, carencias, infecciones, traumas y tumores. </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0" y="-13680"/>
            <a:ext cx="6300000" cy="1142640"/>
          </a:xfrm>
          <a:prstGeom prst="rect">
            <a:avLst/>
          </a:prstGeom>
        </p:spPr>
        <p:txBody>
          <a:bodyPr lIns="90000" rIns="90000" tIns="45000" bIns="45000" anchor="ctr"/>
          <a:p>
            <a:pPr>
              <a:lnSpc>
                <a:spcPct val="100000"/>
              </a:lnSpc>
            </a:pPr>
            <a:r>
              <a:rPr b="1" lang="ca-ES" sz="4000">
                <a:solidFill>
                  <a:srgbClr val="323232"/>
                </a:solidFill>
                <a:latin typeface="Lucida Sans Unicode"/>
              </a:rPr>
              <a:t>Patología degenerativa:</a:t>
            </a:r>
            <a:r>
              <a:rPr b="1" lang="ca-ES" sz="4000" u="sng">
                <a:solidFill>
                  <a:srgbClr val="323232"/>
                </a:solidFill>
                <a:latin typeface="Lucida Sans Unicode"/>
              </a:rPr>
              <a:t>osteoporosis</a:t>
            </a:r>
            <a:endParaRPr/>
          </a:p>
        </p:txBody>
      </p:sp>
      <p:sp>
        <p:nvSpPr>
          <p:cNvPr id="102" name="CustomShape 2"/>
          <p:cNvSpPr/>
          <p:nvPr/>
        </p:nvSpPr>
        <p:spPr>
          <a:xfrm>
            <a:off x="0" y="1196640"/>
            <a:ext cx="5939640" cy="1187640"/>
          </a:xfrm>
          <a:prstGeom prst="rect">
            <a:avLst/>
          </a:prstGeom>
          <a:noFill/>
          <a:ln>
            <a:noFill/>
          </a:ln>
        </p:spPr>
        <p:txBody>
          <a:bodyPr lIns="90000" rIns="90000" tIns="45000" bIns="45000"/>
          <a:p>
            <a:pPr>
              <a:lnSpc>
                <a:spcPct val="100000"/>
              </a:lnSpc>
            </a:pPr>
            <a:r>
              <a:rPr lang="es-ES">
                <a:solidFill>
                  <a:srgbClr val="000000"/>
                </a:solidFill>
                <a:latin typeface="Lucida Sans Unicode"/>
              </a:rPr>
              <a:t>Se produce una reducción de la masa ósea y cambios estructurales que producen una mayor fragilidad de los huesos, esta enfermedad puede ser local o generalizada </a:t>
            </a:r>
            <a:endParaRPr/>
          </a:p>
        </p:txBody>
      </p:sp>
      <p:pic>
        <p:nvPicPr>
          <p:cNvPr id="103" name="Imagen 3" descr=""/>
          <p:cNvPicPr/>
          <p:nvPr/>
        </p:nvPicPr>
        <p:blipFill>
          <a:blip r:embed="rId1"/>
          <a:srcRect l="13454" t="436065" r="-13454" b="137704"/>
          <a:stretch>
            <a:fillRect/>
          </a:stretch>
        </p:blipFill>
        <p:spPr>
          <a:xfrm>
            <a:off x="6156000" y="188640"/>
            <a:ext cx="2987640" cy="1556280"/>
          </a:xfrm>
          <a:prstGeom prst="rect">
            <a:avLst/>
          </a:prstGeom>
          <a:ln>
            <a:noFill/>
          </a:ln>
        </p:spPr>
      </p:pic>
      <p:sp>
        <p:nvSpPr>
          <p:cNvPr id="104" name="CustomShape 3"/>
          <p:cNvSpPr/>
          <p:nvPr/>
        </p:nvSpPr>
        <p:spPr>
          <a:xfrm>
            <a:off x="-2880" y="2349000"/>
            <a:ext cx="6083640" cy="3107880"/>
          </a:xfrm>
          <a:prstGeom prst="rect">
            <a:avLst/>
          </a:prstGeom>
          <a:noFill/>
          <a:ln>
            <a:noFill/>
          </a:ln>
        </p:spPr>
        <p:txBody>
          <a:bodyPr lIns="90000" rIns="90000" tIns="45000" bIns="45000"/>
          <a:p>
            <a:pPr>
              <a:lnSpc>
                <a:spcPct val="100000"/>
              </a:lnSpc>
            </a:pPr>
            <a:r>
              <a:rPr b="1" lang="es-ES" u="sng">
                <a:solidFill>
                  <a:srgbClr val="000000"/>
                </a:solidFill>
                <a:latin typeface="Lucida Sans Unicode"/>
              </a:rPr>
              <a:t>CAUSAS:</a:t>
            </a:r>
            <a:endParaRPr/>
          </a:p>
          <a:p>
            <a:pPr>
              <a:lnSpc>
                <a:spcPct val="100000"/>
              </a:lnSpc>
            </a:pPr>
            <a:r>
              <a:rPr lang="es-ES">
                <a:solidFill>
                  <a:srgbClr val="000000"/>
                </a:solidFill>
                <a:latin typeface="Lucida Sans Unicode"/>
              </a:rPr>
              <a:t>-por defecto en el proceso de formación del hueso(osteogénesis) </a:t>
            </a:r>
            <a:endParaRPr/>
          </a:p>
          <a:p>
            <a:pPr>
              <a:lnSpc>
                <a:spcPct val="100000"/>
              </a:lnSpc>
            </a:pPr>
            <a:r>
              <a:rPr lang="es-ES">
                <a:solidFill>
                  <a:srgbClr val="000000"/>
                </a:solidFill>
                <a:latin typeface="Lucida Sans Unicode"/>
              </a:rPr>
              <a:t>-aumento de la destrucción del hueso (osteolisis) </a:t>
            </a:r>
            <a:endParaRPr/>
          </a:p>
          <a:p>
            <a:pPr>
              <a:lnSpc>
                <a:spcPct val="100000"/>
              </a:lnSpc>
            </a:pPr>
            <a:endParaRPr/>
          </a:p>
          <a:p>
            <a:pPr>
              <a:lnSpc>
                <a:spcPct val="100000"/>
              </a:lnSpc>
            </a:pPr>
            <a:r>
              <a:rPr b="1" lang="es-ES" u="sng">
                <a:solidFill>
                  <a:srgbClr val="000000"/>
                </a:solidFill>
                <a:latin typeface="Lucida Sans Unicode"/>
              </a:rPr>
              <a:t>SÍNTOMAS: </a:t>
            </a:r>
            <a:endParaRPr/>
          </a:p>
          <a:p>
            <a:pPr>
              <a:lnSpc>
                <a:spcPct val="100000"/>
              </a:lnSpc>
            </a:pPr>
            <a:r>
              <a:rPr lang="es-ES">
                <a:solidFill>
                  <a:srgbClr val="000000"/>
                </a:solidFill>
                <a:latin typeface="Lucida Sans Unicode"/>
              </a:rPr>
              <a:t>Dolores óseos</a:t>
            </a:r>
            <a:endParaRPr/>
          </a:p>
          <a:p>
            <a:pPr>
              <a:lnSpc>
                <a:spcPct val="100000"/>
              </a:lnSpc>
            </a:pPr>
            <a:r>
              <a:rPr lang="es-ES">
                <a:solidFill>
                  <a:srgbClr val="000000"/>
                </a:solidFill>
                <a:latin typeface="Lucida Sans Unicode"/>
              </a:rPr>
              <a:t>Predisposición a las fracturas</a:t>
            </a:r>
            <a:endParaRPr/>
          </a:p>
          <a:p>
            <a:pPr>
              <a:lnSpc>
                <a:spcPct val="100000"/>
              </a:lnSpc>
            </a:pPr>
            <a:r>
              <a:rPr lang="es-ES">
                <a:solidFill>
                  <a:srgbClr val="000000"/>
                </a:solidFill>
                <a:latin typeface="Lucida Sans Unicode"/>
              </a:rPr>
              <a:t>Deformidades óseas ,especialmente en la espalda ,como la cifosis,la escoliosis o la lordosis.</a:t>
            </a:r>
            <a:endParaRPr/>
          </a:p>
          <a:p>
            <a:pPr>
              <a:lnSpc>
                <a:spcPct val="100000"/>
              </a:lnSpc>
            </a:pPr>
            <a:endParaRPr/>
          </a:p>
        </p:txBody>
      </p:sp>
      <p:pic>
        <p:nvPicPr>
          <p:cNvPr id="105" name="Imagen 6" descr=""/>
          <p:cNvPicPr/>
          <p:nvPr/>
        </p:nvPicPr>
        <p:blipFill>
          <a:blip r:embed="rId2"/>
          <a:stretch>
            <a:fillRect/>
          </a:stretch>
        </p:blipFill>
        <p:spPr>
          <a:xfrm>
            <a:off x="5868000" y="4221000"/>
            <a:ext cx="3275640" cy="2448720"/>
          </a:xfrm>
          <a:prstGeom prst="rect">
            <a:avLst/>
          </a:prstGeom>
          <a:ln>
            <a:noFill/>
          </a:ln>
        </p:spPr>
      </p:pic>
      <p:pic>
        <p:nvPicPr>
          <p:cNvPr id="106" name="Imagen 7" descr=""/>
          <p:cNvPicPr/>
          <p:nvPr/>
        </p:nvPicPr>
        <p:blipFill>
          <a:blip r:embed="rId3"/>
          <a:stretch>
            <a:fillRect/>
          </a:stretch>
        </p:blipFill>
        <p:spPr>
          <a:xfrm>
            <a:off x="5724000" y="1989000"/>
            <a:ext cx="3199680" cy="2069280"/>
          </a:xfrm>
          <a:prstGeom prst="rect">
            <a:avLst/>
          </a:prstGeom>
          <a:ln>
            <a:noFill/>
          </a:ln>
        </p:spPr>
      </p:pic>
      <p:pic>
        <p:nvPicPr>
          <p:cNvPr id="107" name="Imagen 8" descr=""/>
          <p:cNvPicPr/>
          <p:nvPr/>
        </p:nvPicPr>
        <p:blipFill>
          <a:blip r:embed="rId4"/>
          <a:stretch>
            <a:fillRect/>
          </a:stretch>
        </p:blipFill>
        <p:spPr>
          <a:xfrm>
            <a:off x="3420000" y="5167080"/>
            <a:ext cx="2592000" cy="169056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8" name="Contenidor de contingut 3" descr=""/>
          <p:cNvPicPr/>
          <p:nvPr/>
        </p:nvPicPr>
        <p:blipFill>
          <a:blip r:embed="rId1"/>
          <a:stretch>
            <a:fillRect/>
          </a:stretch>
        </p:blipFill>
        <p:spPr>
          <a:xfrm>
            <a:off x="4864320" y="620640"/>
            <a:ext cx="4279320" cy="2880000"/>
          </a:xfrm>
          <a:prstGeom prst="rect">
            <a:avLst/>
          </a:prstGeom>
          <a:ln>
            <a:noFill/>
          </a:ln>
        </p:spPr>
      </p:pic>
      <p:sp>
        <p:nvSpPr>
          <p:cNvPr id="109" name="TextShape 1"/>
          <p:cNvSpPr txBox="1"/>
          <p:nvPr/>
        </p:nvSpPr>
        <p:spPr>
          <a:xfrm>
            <a:off x="179640" y="0"/>
            <a:ext cx="8229240" cy="980280"/>
          </a:xfrm>
          <a:prstGeom prst="rect">
            <a:avLst/>
          </a:prstGeom>
        </p:spPr>
        <p:txBody>
          <a:bodyPr lIns="90000" rIns="90000" tIns="45000" bIns="45000" anchor="ctr"/>
          <a:p>
            <a:pPr>
              <a:lnSpc>
                <a:spcPct val="100000"/>
              </a:lnSpc>
            </a:pPr>
            <a:r>
              <a:rPr b="1" lang="ca-ES" sz="4100">
                <a:solidFill>
                  <a:srgbClr val="323232"/>
                </a:solidFill>
                <a:latin typeface="Lucida Sans Unicode"/>
              </a:rPr>
              <a:t>Patologias carenciales:</a:t>
            </a:r>
            <a:r>
              <a:rPr b="1" lang="ca-ES" sz="4100" u="sng">
                <a:solidFill>
                  <a:srgbClr val="323232"/>
                </a:solidFill>
                <a:latin typeface="Lucida Sans Unicode"/>
              </a:rPr>
              <a:t>Raquitismo</a:t>
            </a:r>
            <a:endParaRPr/>
          </a:p>
        </p:txBody>
      </p:sp>
      <p:sp>
        <p:nvSpPr>
          <p:cNvPr id="110" name="CustomShape 2"/>
          <p:cNvSpPr/>
          <p:nvPr/>
        </p:nvSpPr>
        <p:spPr>
          <a:xfrm>
            <a:off x="179640" y="1052640"/>
            <a:ext cx="4824000" cy="1155960"/>
          </a:xfrm>
          <a:prstGeom prst="rect">
            <a:avLst/>
          </a:prstGeom>
          <a:noFill/>
          <a:ln>
            <a:noFill/>
          </a:ln>
        </p:spPr>
        <p:txBody>
          <a:bodyPr lIns="90000" rIns="90000" tIns="45000" bIns="45000"/>
          <a:p>
            <a:pPr>
              <a:lnSpc>
                <a:spcPct val="100000"/>
              </a:lnSpc>
            </a:pPr>
            <a:r>
              <a:rPr lang="es-ES" sz="1400">
                <a:solidFill>
                  <a:srgbClr val="000000"/>
                </a:solidFill>
                <a:latin typeface="Lucida Sans Unicode"/>
              </a:rPr>
              <a:t>Se produce en niños, producida por falta de vit D, que ocasiona una mineralización defectuosa del hueso al no poderse fijarse bien el calcio.</a:t>
            </a:r>
            <a:endParaRPr/>
          </a:p>
          <a:p>
            <a:pPr>
              <a:lnSpc>
                <a:spcPct val="100000"/>
              </a:lnSpc>
            </a:pPr>
            <a:endParaRPr/>
          </a:p>
          <a:p>
            <a:pPr>
              <a:lnSpc>
                <a:spcPct val="100000"/>
              </a:lnSpc>
            </a:pPr>
            <a:endParaRPr/>
          </a:p>
        </p:txBody>
      </p:sp>
      <p:pic>
        <p:nvPicPr>
          <p:cNvPr id="111" name="Imatge 5" descr=""/>
          <p:cNvPicPr/>
          <p:nvPr/>
        </p:nvPicPr>
        <p:blipFill>
          <a:blip r:embed="rId2"/>
          <a:stretch>
            <a:fillRect/>
          </a:stretch>
        </p:blipFill>
        <p:spPr>
          <a:xfrm>
            <a:off x="6156000" y="3501000"/>
            <a:ext cx="2592000" cy="3181320"/>
          </a:xfrm>
          <a:prstGeom prst="rect">
            <a:avLst/>
          </a:prstGeom>
          <a:ln>
            <a:noFill/>
          </a:ln>
        </p:spPr>
      </p:pic>
      <p:sp>
        <p:nvSpPr>
          <p:cNvPr id="112" name="CustomShape 3"/>
          <p:cNvSpPr/>
          <p:nvPr/>
        </p:nvSpPr>
        <p:spPr>
          <a:xfrm>
            <a:off x="107640" y="1772640"/>
            <a:ext cx="5544360" cy="1430280"/>
          </a:xfrm>
          <a:prstGeom prst="rect">
            <a:avLst/>
          </a:prstGeom>
          <a:noFill/>
          <a:ln>
            <a:noFill/>
          </a:ln>
        </p:spPr>
        <p:txBody>
          <a:bodyPr lIns="90000" rIns="90000" tIns="45000" bIns="45000"/>
          <a:p>
            <a:pPr>
              <a:lnSpc>
                <a:spcPct val="100000"/>
              </a:lnSpc>
            </a:pPr>
            <a:r>
              <a:rPr b="1" lang="es-ES" u="sng">
                <a:solidFill>
                  <a:srgbClr val="000000"/>
                </a:solidFill>
                <a:latin typeface="Lucida Sans Unicode"/>
              </a:rPr>
              <a:t>SÍNTOMAS:</a:t>
            </a:r>
            <a:r>
              <a:rPr lang="es-ES">
                <a:solidFill>
                  <a:srgbClr val="000000"/>
                </a:solidFill>
                <a:latin typeface="Lucida Sans Unicode"/>
              </a:rPr>
              <a:t> </a:t>
            </a:r>
            <a:endParaRPr/>
          </a:p>
          <a:p>
            <a:pPr>
              <a:lnSpc>
                <a:spcPct val="100000"/>
              </a:lnSpc>
            </a:pPr>
            <a:r>
              <a:rPr lang="es-ES" sz="1400">
                <a:solidFill>
                  <a:srgbClr val="000000"/>
                </a:solidFill>
                <a:latin typeface="Lucida Sans Unicode"/>
              </a:rPr>
              <a:t>Retraso en el crecimiento, debilidad muscular,</a:t>
            </a:r>
            <a:endParaRPr/>
          </a:p>
          <a:p>
            <a:pPr>
              <a:lnSpc>
                <a:spcPct val="100000"/>
              </a:lnSpc>
            </a:pPr>
            <a:r>
              <a:rPr lang="es-ES" sz="1400">
                <a:solidFill>
                  <a:srgbClr val="000000"/>
                </a:solidFill>
                <a:latin typeface="Lucida Sans Unicode"/>
              </a:rPr>
              <a:t>Dolores en la columna vertebral, pelvis piernas</a:t>
            </a:r>
            <a:endParaRPr/>
          </a:p>
          <a:p>
            <a:pPr>
              <a:lnSpc>
                <a:spcPct val="100000"/>
              </a:lnSpc>
            </a:pPr>
            <a:r>
              <a:rPr lang="es-ES" sz="1400">
                <a:solidFill>
                  <a:srgbClr val="000000"/>
                </a:solidFill>
                <a:latin typeface="Lucida Sans Unicode"/>
              </a:rPr>
              <a:t>Piernas arqueadas, muñecas y tobillos engrosados</a:t>
            </a:r>
            <a:endParaRPr/>
          </a:p>
          <a:p>
            <a:pPr>
              <a:lnSpc>
                <a:spcPct val="100000"/>
              </a:lnSpc>
            </a:pPr>
            <a:r>
              <a:rPr lang="es-ES" sz="1400">
                <a:solidFill>
                  <a:srgbClr val="000000"/>
                </a:solidFill>
                <a:latin typeface="Lucida Sans Unicode"/>
              </a:rPr>
              <a:t>Proyección del esternón.</a:t>
            </a:r>
            <a:endParaRPr/>
          </a:p>
          <a:p>
            <a:pPr>
              <a:lnSpc>
                <a:spcPct val="100000"/>
              </a:lnSpc>
            </a:pPr>
            <a:endParaRPr/>
          </a:p>
        </p:txBody>
      </p:sp>
      <p:sp>
        <p:nvSpPr>
          <p:cNvPr id="113" name="CustomShape 4"/>
          <p:cNvSpPr/>
          <p:nvPr/>
        </p:nvSpPr>
        <p:spPr>
          <a:xfrm>
            <a:off x="107640" y="2925000"/>
            <a:ext cx="6120360" cy="2405160"/>
          </a:xfrm>
          <a:prstGeom prst="rect">
            <a:avLst/>
          </a:prstGeom>
          <a:noFill/>
          <a:ln>
            <a:noFill/>
          </a:ln>
        </p:spPr>
        <p:txBody>
          <a:bodyPr lIns="90000" rIns="90000" tIns="45000" bIns="45000"/>
          <a:p>
            <a:pPr>
              <a:lnSpc>
                <a:spcPct val="100000"/>
              </a:lnSpc>
            </a:pPr>
            <a:r>
              <a:rPr b="1" lang="es-ES" u="sng">
                <a:solidFill>
                  <a:srgbClr val="000000"/>
                </a:solidFill>
                <a:latin typeface="Lucida Sans Unicode"/>
              </a:rPr>
              <a:t>CAUSAS</a:t>
            </a:r>
            <a:r>
              <a:rPr b="1" lang="es-ES">
                <a:solidFill>
                  <a:srgbClr val="000000"/>
                </a:solidFill>
                <a:latin typeface="Lucida Sans Unicode"/>
              </a:rPr>
              <a:t>:</a:t>
            </a:r>
            <a:endParaRPr/>
          </a:p>
          <a:p>
            <a:pPr>
              <a:lnSpc>
                <a:spcPct val="100000"/>
              </a:lnSpc>
            </a:pPr>
            <a:r>
              <a:rPr lang="es-ES" sz="1400">
                <a:solidFill>
                  <a:srgbClr val="000000"/>
                </a:solidFill>
                <a:latin typeface="Lucida Sans Unicode"/>
              </a:rPr>
              <a:t>El cuerpo necesita vitamina D para absorber el calcio y el fósforo de los alimentos. El raquitismo puede producirse si el cuerpo no recibe suficiente vitamina D o si su cuerpo tiene problemas para usar la vitamina D de manera adecuada. Algunas veces, no obtener suficiente calcio o la falta de calcio y vitamina D pueden causar raquitismo.</a:t>
            </a:r>
            <a:r>
              <a:rPr b="1" lang="es-ES" sz="1400">
                <a:solidFill>
                  <a:srgbClr val="000000"/>
                </a:solidFill>
                <a:latin typeface="Lucida Sans Unicode"/>
              </a:rPr>
              <a:t> (se necesita luz solar y alimentos).</a:t>
            </a:r>
            <a:endParaRPr/>
          </a:p>
          <a:p>
            <a:pPr>
              <a:lnSpc>
                <a:spcPct val="100000"/>
              </a:lnSpc>
            </a:pPr>
            <a:endParaRPr/>
          </a:p>
          <a:p>
            <a:pPr>
              <a:lnSpc>
                <a:spcPct val="100000"/>
              </a:lnSpc>
            </a:pPr>
            <a:endParaRPr/>
          </a:p>
          <a:p>
            <a:pPr>
              <a:lnSpc>
                <a:spcPct val="100000"/>
              </a:lnSpc>
            </a:pPr>
            <a:endParaRPr/>
          </a:p>
        </p:txBody>
      </p:sp>
      <p:sp>
        <p:nvSpPr>
          <p:cNvPr id="114" name="CustomShape 5"/>
          <p:cNvSpPr/>
          <p:nvPr/>
        </p:nvSpPr>
        <p:spPr>
          <a:xfrm>
            <a:off x="107640" y="4653000"/>
            <a:ext cx="5832360" cy="1369080"/>
          </a:xfrm>
          <a:prstGeom prst="rect">
            <a:avLst/>
          </a:prstGeom>
          <a:noFill/>
          <a:ln>
            <a:noFill/>
          </a:ln>
        </p:spPr>
        <p:txBody>
          <a:bodyPr lIns="90000" rIns="90000" tIns="45000" bIns="45000"/>
          <a:p>
            <a:pPr>
              <a:lnSpc>
                <a:spcPct val="100000"/>
              </a:lnSpc>
            </a:pPr>
            <a:r>
              <a:rPr lang="es-ES" sz="1400">
                <a:solidFill>
                  <a:srgbClr val="000000"/>
                </a:solidFill>
                <a:latin typeface="Lucida Sans Unicode"/>
              </a:rPr>
              <a:t>La exposición solar es la mejor fuente de vit D(10 a 15 min en el mediodía basta) en niños pequeños o bebes ponerle protector solar.</a:t>
            </a:r>
            <a:endParaRPr/>
          </a:p>
          <a:p>
            <a:pPr>
              <a:lnSpc>
                <a:spcPct val="100000"/>
              </a:lnSpc>
            </a:pPr>
            <a:r>
              <a:rPr lang="es-ES" sz="1400">
                <a:solidFill>
                  <a:srgbClr val="000000"/>
                </a:solidFill>
                <a:latin typeface="Lucida Sans Unicode"/>
              </a:rPr>
              <a:t>Consumir alimentos que tengan vit D:</a:t>
            </a:r>
            <a:endParaRPr/>
          </a:p>
          <a:p>
            <a:pPr>
              <a:lnSpc>
                <a:spcPct val="100000"/>
              </a:lnSpc>
            </a:pPr>
            <a:r>
              <a:rPr lang="es-ES" sz="1400">
                <a:solidFill>
                  <a:srgbClr val="000000"/>
                </a:solidFill>
                <a:latin typeface="Lucida Sans Unicode"/>
              </a:rPr>
              <a:t>-pescado grasos, aceite de pescado, yema de huevo, alimentos fortificados con vit D.</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TextShape 1"/>
          <p:cNvSpPr txBox="1"/>
          <p:nvPr/>
        </p:nvSpPr>
        <p:spPr>
          <a:xfrm>
            <a:off x="5436000" y="0"/>
            <a:ext cx="8229240" cy="1142640"/>
          </a:xfrm>
          <a:prstGeom prst="rect">
            <a:avLst/>
          </a:prstGeom>
        </p:spPr>
        <p:txBody>
          <a:bodyPr lIns="90000" rIns="90000" tIns="45000" bIns="45000" anchor="ctr"/>
          <a:p>
            <a:pPr>
              <a:lnSpc>
                <a:spcPct val="100000"/>
              </a:lnSpc>
            </a:pPr>
            <a:r>
              <a:rPr b="1" lang="ca-ES" sz="4100" u="sng">
                <a:solidFill>
                  <a:srgbClr val="323232"/>
                </a:solidFill>
                <a:latin typeface="Lucida Sans Unicode"/>
              </a:rPr>
              <a:t>Osteomalacia</a:t>
            </a:r>
            <a:endParaRPr/>
          </a:p>
        </p:txBody>
      </p:sp>
      <p:sp>
        <p:nvSpPr>
          <p:cNvPr id="116" name="CustomShape 2"/>
          <p:cNvSpPr/>
          <p:nvPr/>
        </p:nvSpPr>
        <p:spPr>
          <a:xfrm>
            <a:off x="179640" y="620640"/>
            <a:ext cx="8064360" cy="1643400"/>
          </a:xfrm>
          <a:prstGeom prst="rect">
            <a:avLst/>
          </a:prstGeom>
          <a:noFill/>
          <a:ln>
            <a:noFill/>
          </a:ln>
        </p:spPr>
        <p:txBody>
          <a:bodyPr lIns="90000" rIns="90000" tIns="45000" bIns="45000"/>
          <a:p>
            <a:pPr>
              <a:lnSpc>
                <a:spcPct val="100000"/>
              </a:lnSpc>
            </a:pPr>
            <a:r>
              <a:rPr lang="es-ES" sz="1400">
                <a:solidFill>
                  <a:srgbClr val="000000"/>
                </a:solidFill>
                <a:latin typeface="Lucida Sans Unicode"/>
              </a:rPr>
              <a:t>Afecta al hueso ,desmineralizándolo por falta de vitamina D</a:t>
            </a:r>
            <a:endParaRPr/>
          </a:p>
          <a:p>
            <a:pPr>
              <a:lnSpc>
                <a:spcPct val="100000"/>
              </a:lnSpc>
            </a:pPr>
            <a:r>
              <a:rPr b="1" lang="es-ES" u="sng">
                <a:solidFill>
                  <a:srgbClr val="000000"/>
                </a:solidFill>
                <a:latin typeface="Lucida Sans Unicode"/>
              </a:rPr>
              <a:t>CAUSAS: </a:t>
            </a:r>
            <a:endParaRPr/>
          </a:p>
          <a:p>
            <a:pPr>
              <a:lnSpc>
                <a:spcPct val="100000"/>
              </a:lnSpc>
            </a:pPr>
            <a:r>
              <a:rPr lang="es-ES" sz="1400">
                <a:solidFill>
                  <a:srgbClr val="000000"/>
                </a:solidFill>
                <a:latin typeface="Lucida Sans Unicode"/>
              </a:rPr>
              <a:t>déficit nutricional, falta de exposición a la luz solar, malabsorción por enfermedad celíaca o enfermedad de Crohn, enfermedad del hígado o enfermedad renal. También puede provocar osteomalacia la deficiencia de calcio en la dieta, la resistencia congénita a la acción de la vitamina D y la deficiencia de fosfato por incremento de las pérdidas renales debida a enfermedad tubular renal.</a:t>
            </a:r>
            <a:endParaRPr/>
          </a:p>
        </p:txBody>
      </p:sp>
      <p:pic>
        <p:nvPicPr>
          <p:cNvPr id="117" name="Imagen 4" descr=""/>
          <p:cNvPicPr/>
          <p:nvPr/>
        </p:nvPicPr>
        <p:blipFill>
          <a:blip r:embed="rId1"/>
          <a:srcRect l="0" t="0" r="40820" b="0"/>
          <a:stretch>
            <a:fillRect/>
          </a:stretch>
        </p:blipFill>
        <p:spPr>
          <a:xfrm>
            <a:off x="4802040" y="1989000"/>
            <a:ext cx="4341600" cy="3381120"/>
          </a:xfrm>
          <a:prstGeom prst="rect">
            <a:avLst/>
          </a:prstGeom>
          <a:ln>
            <a:noFill/>
          </a:ln>
        </p:spPr>
      </p:pic>
      <p:sp>
        <p:nvSpPr>
          <p:cNvPr id="118" name="CustomShape 3"/>
          <p:cNvSpPr/>
          <p:nvPr/>
        </p:nvSpPr>
        <p:spPr>
          <a:xfrm>
            <a:off x="107640" y="2781000"/>
            <a:ext cx="4571640" cy="1795320"/>
          </a:xfrm>
          <a:prstGeom prst="rect">
            <a:avLst/>
          </a:prstGeom>
          <a:noFill/>
          <a:ln>
            <a:noFill/>
          </a:ln>
        </p:spPr>
        <p:txBody>
          <a:bodyPr lIns="90000" rIns="90000" tIns="45000" bIns="45000"/>
          <a:p>
            <a:pPr>
              <a:lnSpc>
                <a:spcPct val="100000"/>
              </a:lnSpc>
            </a:pPr>
            <a:r>
              <a:rPr lang="es-ES" sz="1400">
                <a:solidFill>
                  <a:srgbClr val="000000"/>
                </a:solidFill>
                <a:latin typeface="Lucida Sans Unicode"/>
              </a:rPr>
              <a:t>Los síntomas más comunes son dolor que se origina en los huesos, principalmente la pelvis, columna vertebral y costillas. Pueden observarse deformidades de los huesos del tórax y disminución de los niveles de calcio en sangre que en ocasiones provocan tetania. Existe predisposición a las fracturas, tanto de columna vertebral como de fémur y otros huesos</a:t>
            </a:r>
            <a:endParaRPr/>
          </a:p>
        </p:txBody>
      </p:sp>
      <p:sp>
        <p:nvSpPr>
          <p:cNvPr id="119" name="CustomShape 4"/>
          <p:cNvSpPr/>
          <p:nvPr/>
        </p:nvSpPr>
        <p:spPr>
          <a:xfrm>
            <a:off x="107640" y="2421000"/>
            <a:ext cx="3744000" cy="364680"/>
          </a:xfrm>
          <a:prstGeom prst="rect">
            <a:avLst/>
          </a:prstGeom>
          <a:noFill/>
          <a:ln>
            <a:noFill/>
          </a:ln>
        </p:spPr>
        <p:txBody>
          <a:bodyPr lIns="90000" rIns="90000" tIns="45000" bIns="45000"/>
          <a:p>
            <a:pPr>
              <a:lnSpc>
                <a:spcPct val="100000"/>
              </a:lnSpc>
            </a:pPr>
            <a:r>
              <a:rPr b="1" lang="es-ES" u="sng">
                <a:solidFill>
                  <a:srgbClr val="000000"/>
                </a:solidFill>
                <a:latin typeface="Lucida Sans Unicode"/>
              </a:rPr>
              <a:t>SÍNTOMAS</a:t>
            </a:r>
            <a:endParaRPr/>
          </a:p>
        </p:txBody>
      </p:sp>
      <p:sp>
        <p:nvSpPr>
          <p:cNvPr id="120" name="CustomShape 5"/>
          <p:cNvSpPr/>
          <p:nvPr/>
        </p:nvSpPr>
        <p:spPr>
          <a:xfrm>
            <a:off x="179640" y="4581000"/>
            <a:ext cx="4896360" cy="639000"/>
          </a:xfrm>
          <a:prstGeom prst="rect">
            <a:avLst/>
          </a:prstGeom>
          <a:noFill/>
          <a:ln>
            <a:noFill/>
          </a:ln>
        </p:spPr>
        <p:txBody>
          <a:bodyPr lIns="90000" rIns="90000" tIns="45000" bIns="45000"/>
          <a:p>
            <a:pPr>
              <a:lnSpc>
                <a:spcPct val="100000"/>
              </a:lnSpc>
            </a:pPr>
            <a:r>
              <a:rPr lang="es-ES">
                <a:solidFill>
                  <a:srgbClr val="000000"/>
                </a:solidFill>
                <a:latin typeface="Lucida Sans Unicode"/>
              </a:rPr>
              <a:t>Las diferencias entre el raquitismo y la osteomalacia </a:t>
            </a:r>
            <a:endParaRPr/>
          </a:p>
        </p:txBody>
      </p:sp>
      <p:sp>
        <p:nvSpPr>
          <p:cNvPr id="121" name="CustomShape 6"/>
          <p:cNvSpPr/>
          <p:nvPr/>
        </p:nvSpPr>
        <p:spPr>
          <a:xfrm>
            <a:off x="179640" y="5229360"/>
            <a:ext cx="8352720" cy="1155960"/>
          </a:xfrm>
          <a:prstGeom prst="rect">
            <a:avLst/>
          </a:prstGeom>
          <a:noFill/>
          <a:ln>
            <a:noFill/>
          </a:ln>
        </p:spPr>
        <p:txBody>
          <a:bodyPr lIns="90000" rIns="90000" tIns="45000" bIns="45000"/>
          <a:p>
            <a:pPr>
              <a:lnSpc>
                <a:spcPct val="100000"/>
              </a:lnSpc>
            </a:pPr>
            <a:r>
              <a:rPr lang="es-ES" sz="1400">
                <a:solidFill>
                  <a:srgbClr val="000000"/>
                </a:solidFill>
                <a:latin typeface="Lucida Sans Unicode"/>
              </a:rPr>
              <a:t>El raquitismo afecta a los niños que tienen huesos en fase de crecimiento, mientras que la osteomalacia es una enfermedad del adulto que ya ha desarrollado su sistema óseo y alcanzado la estatura definitiva. En ambos trastornos el problema se debe a la falta de mineralización del hueso, es decir el tejido óseo carece de suficiente sales de calcio, por lo que es frágil y propenso a deformarse</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TextShape 1"/>
          <p:cNvSpPr txBox="1"/>
          <p:nvPr/>
        </p:nvSpPr>
        <p:spPr>
          <a:xfrm>
            <a:off x="251640" y="15120"/>
            <a:ext cx="8229240" cy="705600"/>
          </a:xfrm>
          <a:prstGeom prst="rect">
            <a:avLst/>
          </a:prstGeom>
        </p:spPr>
        <p:txBody>
          <a:bodyPr lIns="90000" rIns="90000" tIns="45000" bIns="45000" anchor="ctr"/>
          <a:p>
            <a:pPr>
              <a:lnSpc>
                <a:spcPct val="100000"/>
              </a:lnSpc>
            </a:pPr>
            <a:r>
              <a:rPr b="1" lang="ca-ES" sz="4100">
                <a:solidFill>
                  <a:srgbClr val="323232"/>
                </a:solidFill>
                <a:latin typeface="Lucida Sans Unicode"/>
              </a:rPr>
              <a:t>Patología infecciosa: </a:t>
            </a:r>
            <a:r>
              <a:rPr b="1" lang="ca-ES" sz="4100" u="sng">
                <a:solidFill>
                  <a:srgbClr val="323232"/>
                </a:solidFill>
                <a:latin typeface="Lucida Sans Unicode"/>
              </a:rPr>
              <a:t>Osteomielitis</a:t>
            </a:r>
            <a:endParaRPr/>
          </a:p>
        </p:txBody>
      </p:sp>
      <p:pic>
        <p:nvPicPr>
          <p:cNvPr id="123" name="Imagen 3" descr=""/>
          <p:cNvPicPr/>
          <p:nvPr/>
        </p:nvPicPr>
        <p:blipFill>
          <a:blip r:embed="rId1"/>
          <a:stretch>
            <a:fillRect/>
          </a:stretch>
        </p:blipFill>
        <p:spPr>
          <a:xfrm>
            <a:off x="5434920" y="1052640"/>
            <a:ext cx="3690000" cy="2952000"/>
          </a:xfrm>
          <a:prstGeom prst="rect">
            <a:avLst/>
          </a:prstGeom>
          <a:ln>
            <a:noFill/>
          </a:ln>
        </p:spPr>
      </p:pic>
      <p:sp>
        <p:nvSpPr>
          <p:cNvPr id="124" name="CustomShape 2"/>
          <p:cNvSpPr/>
          <p:nvPr/>
        </p:nvSpPr>
        <p:spPr>
          <a:xfrm>
            <a:off x="179640" y="1124640"/>
            <a:ext cx="4752000" cy="729720"/>
          </a:xfrm>
          <a:prstGeom prst="rect">
            <a:avLst/>
          </a:prstGeom>
          <a:noFill/>
          <a:ln>
            <a:noFill/>
          </a:ln>
        </p:spPr>
        <p:txBody>
          <a:bodyPr lIns="90000" rIns="90000" tIns="45000" bIns="45000"/>
          <a:p>
            <a:pPr>
              <a:lnSpc>
                <a:spcPct val="100000"/>
              </a:lnSpc>
            </a:pPr>
            <a:r>
              <a:rPr lang="es-ES" sz="1400">
                <a:solidFill>
                  <a:srgbClr val="000000"/>
                </a:solidFill>
                <a:latin typeface="Lucida Sans Unicode"/>
              </a:rPr>
              <a:t>Es la infección del hueso, de origen bacteriano, procedentes de una herida y llegan al hueso como en una fractura abierta o a través de la sangre.</a:t>
            </a:r>
            <a:endParaRPr/>
          </a:p>
        </p:txBody>
      </p:sp>
      <p:sp>
        <p:nvSpPr>
          <p:cNvPr id="125" name="CustomShape 3"/>
          <p:cNvSpPr/>
          <p:nvPr/>
        </p:nvSpPr>
        <p:spPr>
          <a:xfrm>
            <a:off x="179640" y="1838880"/>
            <a:ext cx="5040360" cy="1155960"/>
          </a:xfrm>
          <a:prstGeom prst="rect">
            <a:avLst/>
          </a:prstGeom>
          <a:noFill/>
          <a:ln>
            <a:noFill/>
          </a:ln>
        </p:spPr>
        <p:txBody>
          <a:bodyPr lIns="90000" rIns="90000" tIns="45000" bIns="45000"/>
          <a:p>
            <a:pPr>
              <a:lnSpc>
                <a:spcPct val="100000"/>
              </a:lnSpc>
            </a:pPr>
            <a:r>
              <a:rPr lang="es-ES" sz="1400">
                <a:solidFill>
                  <a:srgbClr val="000000"/>
                </a:solidFill>
                <a:latin typeface="Lucida Sans Unicode"/>
              </a:rPr>
              <a:t>Uno de los gérmenes que lo produce es el </a:t>
            </a:r>
            <a:r>
              <a:rPr i="1" lang="es-ES" sz="1400">
                <a:solidFill>
                  <a:srgbClr val="000000"/>
                </a:solidFill>
                <a:latin typeface="Lucida Sans Unicode"/>
              </a:rPr>
              <a:t>Staphylococcus aureus </a:t>
            </a:r>
            <a:r>
              <a:rPr lang="es-ES" sz="1400">
                <a:solidFill>
                  <a:srgbClr val="000000"/>
                </a:solidFill>
                <a:latin typeface="Lucida Sans Unicode"/>
              </a:rPr>
              <a:t>se agrupa formando racimos.</a:t>
            </a:r>
            <a:endParaRPr/>
          </a:p>
          <a:p>
            <a:pPr>
              <a:lnSpc>
                <a:spcPct val="100000"/>
              </a:lnSpc>
            </a:pPr>
            <a:r>
              <a:rPr lang="es-ES" sz="1400">
                <a:solidFill>
                  <a:srgbClr val="000000"/>
                </a:solidFill>
                <a:latin typeface="Lucida Sans Unicode"/>
              </a:rPr>
              <a:t>En los niños, por lo general, se afectan usualmente los huesos largos, mientras que en los adultos se afectan más comúnmente las vértebras y la pelvis.</a:t>
            </a:r>
            <a:endParaRPr/>
          </a:p>
        </p:txBody>
      </p:sp>
      <p:sp>
        <p:nvSpPr>
          <p:cNvPr id="126" name="CustomShape 4"/>
          <p:cNvSpPr/>
          <p:nvPr/>
        </p:nvSpPr>
        <p:spPr>
          <a:xfrm>
            <a:off x="193320" y="3152160"/>
            <a:ext cx="5544360" cy="1278360"/>
          </a:xfrm>
          <a:prstGeom prst="rect">
            <a:avLst/>
          </a:prstGeom>
          <a:noFill/>
          <a:ln>
            <a:noFill/>
          </a:ln>
        </p:spPr>
        <p:txBody>
          <a:bodyPr lIns="90000" rIns="90000" tIns="45000" bIns="45000"/>
          <a:p>
            <a:pPr>
              <a:lnSpc>
                <a:spcPct val="100000"/>
              </a:lnSpc>
            </a:pPr>
            <a:r>
              <a:rPr b="1" lang="es-ES" u="sng">
                <a:solidFill>
                  <a:srgbClr val="000000"/>
                </a:solidFill>
                <a:latin typeface="Lucida Sans Unicode"/>
              </a:rPr>
              <a:t>TRATAMIENTO</a:t>
            </a:r>
            <a:r>
              <a:rPr lang="es-ES">
                <a:solidFill>
                  <a:srgbClr val="000000"/>
                </a:solidFill>
                <a:latin typeface="Lucida Sans Unicode"/>
              </a:rPr>
              <a:t>:</a:t>
            </a:r>
            <a:endParaRPr/>
          </a:p>
          <a:p>
            <a:pPr>
              <a:lnSpc>
                <a:spcPct val="100000"/>
              </a:lnSpc>
            </a:pPr>
            <a:r>
              <a:rPr lang="es-ES" sz="1400">
                <a:solidFill>
                  <a:srgbClr val="000000"/>
                </a:solidFill>
                <a:latin typeface="Lucida Sans Unicode"/>
              </a:rPr>
              <a:t>Se realiza con antibióticos intravenosos y locales, siendo necesario en ocasiones al raspado quirúrgico de la zona afectada.</a:t>
            </a:r>
            <a:endParaRPr/>
          </a:p>
          <a:p>
            <a:pPr>
              <a:lnSpc>
                <a:spcPct val="100000"/>
              </a:lnSpc>
            </a:pPr>
            <a:endParaRPr/>
          </a:p>
        </p:txBody>
      </p:sp>
      <p:pic>
        <p:nvPicPr>
          <p:cNvPr id="127" name="Imagen 7" descr=""/>
          <p:cNvPicPr/>
          <p:nvPr/>
        </p:nvPicPr>
        <p:blipFill>
          <a:blip r:embed="rId2"/>
          <a:srcRect l="193887" t="379123" r="116614" b="193110"/>
          <a:stretch>
            <a:fillRect/>
          </a:stretch>
        </p:blipFill>
        <p:spPr>
          <a:xfrm>
            <a:off x="4789080" y="3954600"/>
            <a:ext cx="4354920" cy="290304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TextShape 1"/>
          <p:cNvSpPr txBox="1"/>
          <p:nvPr/>
        </p:nvSpPr>
        <p:spPr>
          <a:xfrm>
            <a:off x="107640" y="0"/>
            <a:ext cx="8229240" cy="908280"/>
          </a:xfrm>
          <a:prstGeom prst="rect">
            <a:avLst/>
          </a:prstGeom>
        </p:spPr>
        <p:txBody>
          <a:bodyPr lIns="90000" rIns="90000" tIns="45000" bIns="45000" anchor="ctr"/>
          <a:p>
            <a:pPr>
              <a:lnSpc>
                <a:spcPct val="100000"/>
              </a:lnSpc>
            </a:pPr>
            <a:r>
              <a:rPr b="1" lang="ca-ES" sz="4100">
                <a:solidFill>
                  <a:srgbClr val="323232"/>
                </a:solidFill>
                <a:latin typeface="Lucida Sans Unicode"/>
              </a:rPr>
              <a:t>Patología traumática</a:t>
            </a:r>
            <a:endParaRPr/>
          </a:p>
        </p:txBody>
      </p:sp>
      <p:sp>
        <p:nvSpPr>
          <p:cNvPr id="129" name="CustomShape 2"/>
          <p:cNvSpPr/>
          <p:nvPr/>
        </p:nvSpPr>
        <p:spPr>
          <a:xfrm>
            <a:off x="179640" y="908640"/>
            <a:ext cx="8784720" cy="5616360"/>
          </a:xfrm>
          <a:prstGeom prst="rect">
            <a:avLst/>
          </a:prstGeom>
          <a:noFill/>
          <a:ln>
            <a:noFill/>
          </a:ln>
        </p:spPr>
      </p:sp>
      <p:pic>
        <p:nvPicPr>
          <p:cNvPr id="130" name="Imagen 4" descr=""/>
          <p:cNvPicPr/>
          <p:nvPr/>
        </p:nvPicPr>
        <p:blipFill>
          <a:blip r:embed="rId1"/>
          <a:stretch>
            <a:fillRect/>
          </a:stretch>
        </p:blipFill>
        <p:spPr>
          <a:xfrm>
            <a:off x="5724000" y="188640"/>
            <a:ext cx="3242520" cy="2160000"/>
          </a:xfrm>
          <a:prstGeom prst="rect">
            <a:avLst/>
          </a:prstGeom>
          <a:ln>
            <a:noFill/>
          </a:ln>
        </p:spPr>
      </p:pic>
      <p:sp>
        <p:nvSpPr>
          <p:cNvPr id="131" name="CustomShape 3"/>
          <p:cNvSpPr/>
          <p:nvPr/>
        </p:nvSpPr>
        <p:spPr>
          <a:xfrm>
            <a:off x="179640" y="836640"/>
            <a:ext cx="5328360" cy="2559240"/>
          </a:xfrm>
          <a:prstGeom prst="rect">
            <a:avLst/>
          </a:prstGeom>
          <a:noFill/>
          <a:ln>
            <a:noFill/>
          </a:ln>
        </p:spPr>
        <p:txBody>
          <a:bodyPr lIns="90000" rIns="90000" tIns="45000" bIns="45000"/>
          <a:p>
            <a:pPr>
              <a:lnSpc>
                <a:spcPct val="100000"/>
              </a:lnSpc>
            </a:pPr>
            <a:r>
              <a:rPr lang="es-ES">
                <a:solidFill>
                  <a:srgbClr val="000000"/>
                </a:solidFill>
                <a:latin typeface="Lucida Sans Unicode"/>
              </a:rPr>
              <a:t>La causa mas frecuente de las fracturas o perdidas de continuidad de los huesos son los traumatismos. </a:t>
            </a:r>
            <a:endParaRPr/>
          </a:p>
          <a:p>
            <a:pPr>
              <a:lnSpc>
                <a:spcPct val="100000"/>
              </a:lnSpc>
            </a:pPr>
            <a:r>
              <a:rPr lang="es-ES">
                <a:solidFill>
                  <a:srgbClr val="000000"/>
                </a:solidFill>
                <a:latin typeface="Lucida Sans Unicode"/>
              </a:rPr>
              <a:t>El síntoma principal es el dolor, que va acompañado de imposibilidad de movimientos, deformidad e hinchazón de la zona afectada ,también presenta hemorragia.</a:t>
            </a:r>
            <a:endParaRPr/>
          </a:p>
          <a:p>
            <a:pPr>
              <a:lnSpc>
                <a:spcPct val="100000"/>
              </a:lnSpc>
            </a:pPr>
            <a:r>
              <a:rPr lang="es-ES">
                <a:solidFill>
                  <a:srgbClr val="000000"/>
                </a:solidFill>
                <a:latin typeface="Lucida Sans Unicode"/>
              </a:rPr>
              <a:t>En niños las fracturas suelen ser incompletas y se llaman “fracturas en tallo verdes”.</a:t>
            </a:r>
            <a:endParaRPr/>
          </a:p>
        </p:txBody>
      </p:sp>
      <p:pic>
        <p:nvPicPr>
          <p:cNvPr id="132" name="Imagen 6" descr=""/>
          <p:cNvPicPr/>
          <p:nvPr/>
        </p:nvPicPr>
        <p:blipFill>
          <a:blip r:embed="rId2"/>
          <a:stretch>
            <a:fillRect/>
          </a:stretch>
        </p:blipFill>
        <p:spPr>
          <a:xfrm>
            <a:off x="1187640" y="3861000"/>
            <a:ext cx="3120120" cy="2067480"/>
          </a:xfrm>
          <a:prstGeom prst="rect">
            <a:avLst/>
          </a:prstGeom>
          <a:ln>
            <a:noFill/>
          </a:ln>
        </p:spPr>
      </p:pic>
      <p:pic>
        <p:nvPicPr>
          <p:cNvPr id="133" name="Imagen 7" descr=""/>
          <p:cNvPicPr/>
          <p:nvPr/>
        </p:nvPicPr>
        <p:blipFill>
          <a:blip r:embed="rId3"/>
          <a:stretch>
            <a:fillRect/>
          </a:stretch>
        </p:blipFill>
        <p:spPr>
          <a:xfrm>
            <a:off x="5310360" y="3141000"/>
            <a:ext cx="3809520" cy="280944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107640" y="116640"/>
            <a:ext cx="8229240" cy="633600"/>
          </a:xfrm>
          <a:prstGeom prst="rect">
            <a:avLst/>
          </a:prstGeom>
        </p:spPr>
        <p:txBody>
          <a:bodyPr lIns="90000" rIns="90000" tIns="45000" bIns="45000" anchor="ctr"/>
          <a:p>
            <a:pPr>
              <a:lnSpc>
                <a:spcPct val="100000"/>
              </a:lnSpc>
            </a:pPr>
            <a:r>
              <a:rPr b="1" lang="ca-ES" sz="4000">
                <a:solidFill>
                  <a:srgbClr val="323232"/>
                </a:solidFill>
                <a:latin typeface="Lucida Sans Unicode"/>
              </a:rPr>
              <a:t>Patología tumoral</a:t>
            </a:r>
            <a:endParaRPr/>
          </a:p>
        </p:txBody>
      </p:sp>
      <p:sp>
        <p:nvSpPr>
          <p:cNvPr id="135" name="CustomShape 2"/>
          <p:cNvSpPr/>
          <p:nvPr/>
        </p:nvSpPr>
        <p:spPr>
          <a:xfrm>
            <a:off x="179640" y="908640"/>
            <a:ext cx="8712720" cy="2010600"/>
          </a:xfrm>
          <a:prstGeom prst="rect">
            <a:avLst/>
          </a:prstGeom>
          <a:noFill/>
          <a:ln>
            <a:noFill/>
          </a:ln>
        </p:spPr>
        <p:txBody>
          <a:bodyPr lIns="90000" rIns="90000" tIns="45000" bIns="45000"/>
          <a:p>
            <a:pPr>
              <a:lnSpc>
                <a:spcPct val="100000"/>
              </a:lnSpc>
            </a:pPr>
            <a:r>
              <a:rPr lang="es-ES">
                <a:solidFill>
                  <a:srgbClr val="000000"/>
                </a:solidFill>
                <a:latin typeface="Lucida Sans Unicode"/>
              </a:rPr>
              <a:t>Los tumores mas frecuentes suelen ser malignos y pueden clasificarse en primarios y secundarios ,los primarios suelen darse en personas jóvenes, producen dolores locales muy intensos y repentinos, crecen muy rápido y van invadiendo tejidos cercanos.</a:t>
            </a:r>
            <a:endParaRPr/>
          </a:p>
          <a:p>
            <a:pPr>
              <a:lnSpc>
                <a:spcPct val="100000"/>
              </a:lnSpc>
            </a:pPr>
            <a:r>
              <a:rPr lang="es-ES" u="sng">
                <a:solidFill>
                  <a:srgbClr val="000000"/>
                </a:solidFill>
                <a:latin typeface="Lucida Sans Unicode"/>
              </a:rPr>
              <a:t>Osteosarcomas</a:t>
            </a:r>
            <a:r>
              <a:rPr lang="es-ES">
                <a:solidFill>
                  <a:srgbClr val="000000"/>
                </a:solidFill>
                <a:latin typeface="Lucida Sans Unicode"/>
              </a:rPr>
              <a:t> </a:t>
            </a:r>
            <a:endParaRPr/>
          </a:p>
          <a:p>
            <a:pPr>
              <a:lnSpc>
                <a:spcPct val="100000"/>
              </a:lnSpc>
            </a:pPr>
            <a:r>
              <a:rPr lang="es-ES">
                <a:solidFill>
                  <a:srgbClr val="000000"/>
                </a:solidFill>
                <a:latin typeface="Lucida Sans Unicode"/>
              </a:rPr>
              <a:t>Los secundarios son tumores que se originan en un órgano</a:t>
            </a:r>
            <a:endParaRPr/>
          </a:p>
          <a:p>
            <a:pPr>
              <a:lnSpc>
                <a:spcPct val="100000"/>
              </a:lnSpc>
            </a:pPr>
            <a:endParaRPr/>
          </a:p>
        </p:txBody>
      </p:sp>
      <p:pic>
        <p:nvPicPr>
          <p:cNvPr id="136" name="Imagen 4" descr=""/>
          <p:cNvPicPr/>
          <p:nvPr/>
        </p:nvPicPr>
        <p:blipFill>
          <a:blip r:embed="rId1"/>
          <a:stretch>
            <a:fillRect/>
          </a:stretch>
        </p:blipFill>
        <p:spPr>
          <a:xfrm>
            <a:off x="4381560" y="2637000"/>
            <a:ext cx="4762080" cy="2381040"/>
          </a:xfrm>
          <a:prstGeom prst="rect">
            <a:avLst/>
          </a:prstGeom>
          <a:ln>
            <a:noFill/>
          </a:ln>
        </p:spPr>
      </p:pic>
      <p:sp>
        <p:nvSpPr>
          <p:cNvPr id="137" name="CustomShape 3"/>
          <p:cNvSpPr/>
          <p:nvPr/>
        </p:nvSpPr>
        <p:spPr>
          <a:xfrm>
            <a:off x="251640" y="2637000"/>
            <a:ext cx="3888000" cy="1736280"/>
          </a:xfrm>
          <a:prstGeom prst="rect">
            <a:avLst/>
          </a:prstGeom>
          <a:noFill/>
          <a:ln>
            <a:noFill/>
          </a:ln>
        </p:spPr>
        <p:txBody>
          <a:bodyPr lIns="90000" rIns="90000" tIns="45000" bIns="45000"/>
          <a:p>
            <a:pPr>
              <a:lnSpc>
                <a:spcPct val="100000"/>
              </a:lnSpc>
            </a:pPr>
            <a:r>
              <a:rPr lang="es-ES">
                <a:solidFill>
                  <a:srgbClr val="000000"/>
                </a:solidFill>
                <a:latin typeface="Lucida Sans Unicode"/>
              </a:rPr>
              <a:t>Situado a cierta distanciadel hueso, por via hemática o linfática lo invaden, como suele ocurrir con los pulmonares o los carcinomas de próstata </a:t>
            </a:r>
            <a:endParaRPr/>
          </a:p>
          <a:p>
            <a:pPr>
              <a:lnSpc>
                <a:spcPct val="100000"/>
              </a:lnSpc>
            </a:pPr>
            <a:r>
              <a:rPr lang="es-ES" u="sng">
                <a:solidFill>
                  <a:srgbClr val="000000"/>
                </a:solidFill>
                <a:latin typeface="Lucida Sans Unicode"/>
              </a:rPr>
              <a:t>Metástasis</a:t>
            </a:r>
            <a:endParaRPr/>
          </a:p>
        </p:txBody>
      </p:sp>
      <p:pic>
        <p:nvPicPr>
          <p:cNvPr id="138" name="Imagen 6" descr=""/>
          <p:cNvPicPr/>
          <p:nvPr/>
        </p:nvPicPr>
        <p:blipFill>
          <a:blip r:embed="rId2"/>
          <a:stretch>
            <a:fillRect/>
          </a:stretch>
        </p:blipFill>
        <p:spPr>
          <a:xfrm>
            <a:off x="1763640" y="4077000"/>
            <a:ext cx="2304000" cy="168192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TextShape 1"/>
          <p:cNvSpPr txBox="1"/>
          <p:nvPr/>
        </p:nvSpPr>
        <p:spPr>
          <a:xfrm>
            <a:off x="755640" y="116640"/>
            <a:ext cx="8229240" cy="705600"/>
          </a:xfrm>
          <a:prstGeom prst="rect">
            <a:avLst/>
          </a:prstGeom>
        </p:spPr>
        <p:txBody>
          <a:bodyPr lIns="90000" rIns="90000" tIns="45000" bIns="45000" anchor="ctr"/>
          <a:p>
            <a:pPr>
              <a:lnSpc>
                <a:spcPct val="100000"/>
              </a:lnSpc>
            </a:pPr>
            <a:r>
              <a:rPr b="1" lang="ca-ES" sz="4000">
                <a:solidFill>
                  <a:srgbClr val="323232"/>
                </a:solidFill>
                <a:latin typeface="Lucida Sans Unicode"/>
              </a:rPr>
              <a:t>Patología del sistema articular</a:t>
            </a:r>
            <a:endParaRPr/>
          </a:p>
        </p:txBody>
      </p:sp>
      <p:sp>
        <p:nvSpPr>
          <p:cNvPr id="140" name="CustomShape 2"/>
          <p:cNvSpPr/>
          <p:nvPr/>
        </p:nvSpPr>
        <p:spPr>
          <a:xfrm>
            <a:off x="107640" y="980640"/>
            <a:ext cx="5400360" cy="1217160"/>
          </a:xfrm>
          <a:prstGeom prst="rect">
            <a:avLst/>
          </a:prstGeom>
          <a:noFill/>
          <a:ln>
            <a:noFill/>
          </a:ln>
        </p:spPr>
        <p:txBody>
          <a:bodyPr lIns="90000" rIns="90000" tIns="45000" bIns="45000"/>
          <a:p>
            <a:pPr>
              <a:lnSpc>
                <a:spcPct val="100000"/>
              </a:lnSpc>
            </a:pPr>
            <a:r>
              <a:rPr b="1" lang="es-ES" u="sng">
                <a:solidFill>
                  <a:srgbClr val="000000"/>
                </a:solidFill>
                <a:latin typeface="Lucida Sans Unicode"/>
              </a:rPr>
              <a:t>ARTRITIS: </a:t>
            </a:r>
            <a:r>
              <a:rPr lang="es-ES" sz="1400">
                <a:solidFill>
                  <a:srgbClr val="000000"/>
                </a:solidFill>
                <a:latin typeface="Lucida Sans Unicode"/>
              </a:rPr>
              <a:t>Es la inflamación de una articulación por causas mecánicas infecciosas o degenerativas</a:t>
            </a:r>
            <a:endParaRPr/>
          </a:p>
          <a:p>
            <a:pPr>
              <a:lnSpc>
                <a:spcPct val="100000"/>
              </a:lnSpc>
            </a:pPr>
            <a:r>
              <a:rPr lang="es-ES" sz="1400" u="sng">
                <a:solidFill>
                  <a:srgbClr val="000000"/>
                </a:solidFill>
                <a:latin typeface="Lucida Sans Unicode"/>
              </a:rPr>
              <a:t>Síntomas: </a:t>
            </a:r>
            <a:r>
              <a:rPr lang="es-ES" sz="1400">
                <a:solidFill>
                  <a:srgbClr val="000000"/>
                </a:solidFill>
                <a:latin typeface="Lucida Sans Unicode"/>
              </a:rPr>
              <a:t>inflamación(roja ,hinchada y caliente) ,dolores(al mover la articulación o presionando la zona),hay limitación de movimientos.</a:t>
            </a:r>
            <a:endParaRPr/>
          </a:p>
        </p:txBody>
      </p:sp>
      <p:pic>
        <p:nvPicPr>
          <p:cNvPr id="141" name="Imagen 4" descr=""/>
          <p:cNvPicPr/>
          <p:nvPr/>
        </p:nvPicPr>
        <p:blipFill>
          <a:blip r:embed="rId1"/>
          <a:stretch>
            <a:fillRect/>
          </a:stretch>
        </p:blipFill>
        <p:spPr>
          <a:xfrm>
            <a:off x="6228360" y="692640"/>
            <a:ext cx="2232000" cy="1785600"/>
          </a:xfrm>
          <a:prstGeom prst="rect">
            <a:avLst/>
          </a:prstGeom>
          <a:ln>
            <a:noFill/>
          </a:ln>
        </p:spPr>
      </p:pic>
      <p:sp>
        <p:nvSpPr>
          <p:cNvPr id="142" name="CustomShape 3"/>
          <p:cNvSpPr/>
          <p:nvPr/>
        </p:nvSpPr>
        <p:spPr>
          <a:xfrm>
            <a:off x="107640" y="2205000"/>
            <a:ext cx="5256360" cy="1490760"/>
          </a:xfrm>
          <a:prstGeom prst="rect">
            <a:avLst/>
          </a:prstGeom>
          <a:noFill/>
          <a:ln>
            <a:noFill/>
          </a:ln>
        </p:spPr>
        <p:txBody>
          <a:bodyPr lIns="90000" rIns="90000" tIns="45000" bIns="45000"/>
          <a:p>
            <a:pPr>
              <a:lnSpc>
                <a:spcPct val="100000"/>
              </a:lnSpc>
            </a:pPr>
            <a:r>
              <a:rPr b="1" lang="es-ES" u="sng">
                <a:solidFill>
                  <a:srgbClr val="000000"/>
                </a:solidFill>
                <a:latin typeface="Lucida Sans Unicode"/>
              </a:rPr>
              <a:t>ESNGUINCE</a:t>
            </a:r>
            <a:r>
              <a:rPr b="1" lang="es-ES">
                <a:solidFill>
                  <a:srgbClr val="000000"/>
                </a:solidFill>
                <a:latin typeface="Lucida Sans Unicode"/>
              </a:rPr>
              <a:t>:</a:t>
            </a:r>
            <a:r>
              <a:rPr b="1" lang="es-ES" sz="1400">
                <a:solidFill>
                  <a:srgbClr val="000000"/>
                </a:solidFill>
                <a:latin typeface="Lucida Sans Unicode"/>
              </a:rPr>
              <a:t> </a:t>
            </a:r>
            <a:r>
              <a:rPr lang="es-ES" sz="1400">
                <a:solidFill>
                  <a:srgbClr val="000000"/>
                </a:solidFill>
                <a:latin typeface="Lucida Sans Unicode"/>
              </a:rPr>
              <a:t>Lesión articular consistente en una separación temporal y leve de las superficies articulares acompañado del estiramiento o desgarro de un ligamento </a:t>
            </a:r>
            <a:endParaRPr/>
          </a:p>
          <a:p>
            <a:pPr>
              <a:lnSpc>
                <a:spcPct val="100000"/>
              </a:lnSpc>
            </a:pPr>
            <a:r>
              <a:rPr lang="es-ES" sz="1400" u="sng">
                <a:solidFill>
                  <a:srgbClr val="000000"/>
                </a:solidFill>
                <a:latin typeface="Lucida Sans Unicode"/>
              </a:rPr>
              <a:t>Síntomas: </a:t>
            </a:r>
            <a:r>
              <a:rPr lang="es-ES" sz="1400">
                <a:solidFill>
                  <a:srgbClr val="000000"/>
                </a:solidFill>
                <a:latin typeface="Lucida Sans Unicode"/>
              </a:rPr>
              <a:t>dolor e hinchazón acompañado de un derramo .</a:t>
            </a:r>
            <a:endParaRPr/>
          </a:p>
          <a:p>
            <a:pPr>
              <a:lnSpc>
                <a:spcPct val="100000"/>
              </a:lnSpc>
            </a:pPr>
            <a:endParaRPr/>
          </a:p>
        </p:txBody>
      </p:sp>
      <p:pic>
        <p:nvPicPr>
          <p:cNvPr id="143" name="Imagen 6" descr=""/>
          <p:cNvPicPr/>
          <p:nvPr/>
        </p:nvPicPr>
        <p:blipFill>
          <a:blip r:embed="rId2"/>
          <a:stretch>
            <a:fillRect/>
          </a:stretch>
        </p:blipFill>
        <p:spPr>
          <a:xfrm>
            <a:off x="6156000" y="2493000"/>
            <a:ext cx="2088000" cy="1043640"/>
          </a:xfrm>
          <a:prstGeom prst="rect">
            <a:avLst/>
          </a:prstGeom>
          <a:ln>
            <a:noFill/>
          </a:ln>
        </p:spPr>
      </p:pic>
      <p:sp>
        <p:nvSpPr>
          <p:cNvPr id="144" name="CustomShape 4"/>
          <p:cNvSpPr/>
          <p:nvPr/>
        </p:nvSpPr>
        <p:spPr>
          <a:xfrm>
            <a:off x="107640" y="3357000"/>
            <a:ext cx="5040360" cy="1217160"/>
          </a:xfrm>
          <a:prstGeom prst="rect">
            <a:avLst/>
          </a:prstGeom>
          <a:noFill/>
          <a:ln>
            <a:noFill/>
          </a:ln>
        </p:spPr>
        <p:txBody>
          <a:bodyPr lIns="90000" rIns="90000" tIns="45000" bIns="45000"/>
          <a:p>
            <a:pPr>
              <a:lnSpc>
                <a:spcPct val="100000"/>
              </a:lnSpc>
            </a:pPr>
            <a:r>
              <a:rPr b="1" lang="es-ES" u="sng">
                <a:solidFill>
                  <a:srgbClr val="000000"/>
                </a:solidFill>
                <a:latin typeface="Lucida Sans Unicode"/>
              </a:rPr>
              <a:t>LUXACIÓN</a:t>
            </a:r>
            <a:r>
              <a:rPr lang="es-ES">
                <a:solidFill>
                  <a:srgbClr val="000000"/>
                </a:solidFill>
                <a:latin typeface="Lucida Sans Unicode"/>
              </a:rPr>
              <a:t>: </a:t>
            </a:r>
            <a:r>
              <a:rPr lang="es-ES" sz="1400">
                <a:solidFill>
                  <a:srgbClr val="000000"/>
                </a:solidFill>
                <a:latin typeface="Lucida Sans Unicode"/>
              </a:rPr>
              <a:t>Lesión articular consistente en la pérdida de contacto de las superficies articulares</a:t>
            </a:r>
            <a:endParaRPr/>
          </a:p>
          <a:p>
            <a:pPr>
              <a:lnSpc>
                <a:spcPct val="100000"/>
              </a:lnSpc>
            </a:pPr>
            <a:r>
              <a:rPr lang="es-ES" sz="1400" u="sng">
                <a:solidFill>
                  <a:srgbClr val="000000"/>
                </a:solidFill>
                <a:latin typeface="Lucida Sans Unicode"/>
              </a:rPr>
              <a:t>Síntomas: </a:t>
            </a:r>
            <a:r>
              <a:rPr lang="es-ES" sz="1400">
                <a:solidFill>
                  <a:srgbClr val="000000"/>
                </a:solidFill>
                <a:latin typeface="Lucida Sans Unicode"/>
              </a:rPr>
              <a:t>igual que el esguince, aunque con imposibilidad de movimiento y deformidad de la articulación. </a:t>
            </a:r>
            <a:endParaRPr/>
          </a:p>
        </p:txBody>
      </p:sp>
      <p:pic>
        <p:nvPicPr>
          <p:cNvPr id="145" name="Imagen 8" descr=""/>
          <p:cNvPicPr/>
          <p:nvPr/>
        </p:nvPicPr>
        <p:blipFill>
          <a:blip r:embed="rId3"/>
          <a:stretch>
            <a:fillRect/>
          </a:stretch>
        </p:blipFill>
        <p:spPr>
          <a:xfrm>
            <a:off x="5940000" y="3645000"/>
            <a:ext cx="2350080" cy="1151640"/>
          </a:xfrm>
          <a:prstGeom prst="rect">
            <a:avLst/>
          </a:prstGeom>
          <a:ln>
            <a:noFill/>
          </a:ln>
        </p:spPr>
      </p:pic>
      <p:sp>
        <p:nvSpPr>
          <p:cNvPr id="146" name="CustomShape 5"/>
          <p:cNvSpPr/>
          <p:nvPr/>
        </p:nvSpPr>
        <p:spPr>
          <a:xfrm>
            <a:off x="107640" y="4581000"/>
            <a:ext cx="5184360" cy="2069640"/>
          </a:xfrm>
          <a:prstGeom prst="rect">
            <a:avLst/>
          </a:prstGeom>
          <a:noFill/>
          <a:ln>
            <a:noFill/>
          </a:ln>
        </p:spPr>
        <p:txBody>
          <a:bodyPr lIns="90000" rIns="90000" tIns="45000" bIns="45000"/>
          <a:p>
            <a:pPr>
              <a:lnSpc>
                <a:spcPct val="100000"/>
              </a:lnSpc>
            </a:pPr>
            <a:r>
              <a:rPr b="1" lang="es-ES" u="sng">
                <a:solidFill>
                  <a:srgbClr val="000000"/>
                </a:solidFill>
                <a:latin typeface="Lucida Sans Unicode"/>
              </a:rPr>
              <a:t>HERNIA DE DISCO: </a:t>
            </a:r>
            <a:r>
              <a:rPr lang="es-ES" sz="1400">
                <a:solidFill>
                  <a:srgbClr val="000000"/>
                </a:solidFill>
                <a:latin typeface="Lucida Sans Unicode"/>
              </a:rPr>
              <a:t>es la salida del contenido gelatinoso del disco intervertebral por una insuficiencia del anillo fibroso que lo contiene. Puede deberse a una rotura de disco o una debilidad de la pared por lo que hay deformación con compresión de los tejidos adyacentes </a:t>
            </a:r>
            <a:endParaRPr/>
          </a:p>
          <a:p>
            <a:pPr>
              <a:lnSpc>
                <a:spcPct val="100000"/>
              </a:lnSpc>
            </a:pPr>
            <a:r>
              <a:rPr b="1" lang="es-ES" sz="1400" u="sng">
                <a:solidFill>
                  <a:srgbClr val="000000"/>
                </a:solidFill>
                <a:latin typeface="Lucida Sans Unicode"/>
              </a:rPr>
              <a:t>Síntomas: </a:t>
            </a:r>
            <a:r>
              <a:rPr lang="es-ES" sz="1400">
                <a:solidFill>
                  <a:srgbClr val="000000"/>
                </a:solidFill>
                <a:latin typeface="Lucida Sans Unicode"/>
              </a:rPr>
              <a:t>dolor local e irradiado ,hormigueo y disminución de la fuerza y sensibilidad de las zonas afectadas.</a:t>
            </a:r>
            <a:r>
              <a:rPr b="1" lang="es-ES" sz="1400" u="sng">
                <a:solidFill>
                  <a:srgbClr val="000000"/>
                </a:solidFill>
                <a:latin typeface="Lucida Sans Unicode"/>
              </a:rPr>
              <a:t>  </a:t>
            </a:r>
            <a:endParaRPr/>
          </a:p>
        </p:txBody>
      </p:sp>
      <p:pic>
        <p:nvPicPr>
          <p:cNvPr id="147" name="Imagen 10" descr=""/>
          <p:cNvPicPr/>
          <p:nvPr/>
        </p:nvPicPr>
        <p:blipFill>
          <a:blip r:embed="rId4"/>
          <a:stretch>
            <a:fillRect/>
          </a:stretch>
        </p:blipFill>
        <p:spPr>
          <a:xfrm>
            <a:off x="6100560" y="4857120"/>
            <a:ext cx="3022560" cy="197460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